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3.jpg" ContentType="image/jpg"/>
  <Override PartName="/ppt/media/image23.jpg" ContentType="image/jp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sldIdLst>
    <p:sldId id="301" r:id="rId4"/>
    <p:sldId id="302" r:id="rId5"/>
    <p:sldId id="303" r:id="rId6"/>
    <p:sldId id="304" r:id="rId7"/>
    <p:sldId id="256" r:id="rId8"/>
    <p:sldId id="257" r:id="rId9"/>
    <p:sldId id="263" r:id="rId10"/>
    <p:sldId id="264" r:id="rId11"/>
    <p:sldId id="307" r:id="rId12"/>
    <p:sldId id="275" r:id="rId13"/>
    <p:sldId id="308" r:id="rId14"/>
    <p:sldId id="305" r:id="rId15"/>
    <p:sldId id="306" r:id="rId16"/>
    <p:sldId id="278" r:id="rId1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0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 Schults" userId="c0a8b1ec-3eeb-4943-ab59-24b21273dc63" providerId="ADAL" clId="{4CBA61ED-61B8-4204-8150-863FC7B52ABC}"/>
    <pc:docChg chg="undo custSel delSld modSld sldOrd">
      <pc:chgData name="Jaan Schults" userId="c0a8b1ec-3eeb-4943-ab59-24b21273dc63" providerId="ADAL" clId="{4CBA61ED-61B8-4204-8150-863FC7B52ABC}" dt="2024-09-02T11:54:04.833" v="205" actId="20577"/>
      <pc:docMkLst>
        <pc:docMk/>
      </pc:docMkLst>
      <pc:sldChg chg="del">
        <pc:chgData name="Jaan Schults" userId="c0a8b1ec-3eeb-4943-ab59-24b21273dc63" providerId="ADAL" clId="{4CBA61ED-61B8-4204-8150-863FC7B52ABC}" dt="2024-08-21T14:42:17.009" v="0" actId="47"/>
        <pc:sldMkLst>
          <pc:docMk/>
          <pc:sldMk cId="0" sldId="258"/>
        </pc:sldMkLst>
      </pc:sldChg>
      <pc:sldChg chg="del">
        <pc:chgData name="Jaan Schults" userId="c0a8b1ec-3eeb-4943-ab59-24b21273dc63" providerId="ADAL" clId="{4CBA61ED-61B8-4204-8150-863FC7B52ABC}" dt="2024-08-21T14:42:34" v="1" actId="47"/>
        <pc:sldMkLst>
          <pc:docMk/>
          <pc:sldMk cId="0" sldId="259"/>
        </pc:sldMkLst>
      </pc:sldChg>
      <pc:sldChg chg="del">
        <pc:chgData name="Jaan Schults" userId="c0a8b1ec-3eeb-4943-ab59-24b21273dc63" providerId="ADAL" clId="{4CBA61ED-61B8-4204-8150-863FC7B52ABC}" dt="2024-08-21T14:42:44.176" v="2" actId="47"/>
        <pc:sldMkLst>
          <pc:docMk/>
          <pc:sldMk cId="0" sldId="260"/>
        </pc:sldMkLst>
      </pc:sldChg>
      <pc:sldChg chg="del">
        <pc:chgData name="Jaan Schults" userId="c0a8b1ec-3eeb-4943-ab59-24b21273dc63" providerId="ADAL" clId="{4CBA61ED-61B8-4204-8150-863FC7B52ABC}" dt="2024-08-21T14:42:48.694" v="3" actId="47"/>
        <pc:sldMkLst>
          <pc:docMk/>
          <pc:sldMk cId="0" sldId="261"/>
        </pc:sldMkLst>
      </pc:sldChg>
      <pc:sldChg chg="del">
        <pc:chgData name="Jaan Schults" userId="c0a8b1ec-3eeb-4943-ab59-24b21273dc63" providerId="ADAL" clId="{4CBA61ED-61B8-4204-8150-863FC7B52ABC}" dt="2024-08-21T14:42:55.093" v="4" actId="47"/>
        <pc:sldMkLst>
          <pc:docMk/>
          <pc:sldMk cId="0" sldId="262"/>
        </pc:sldMkLst>
      </pc:sldChg>
      <pc:sldChg chg="ord">
        <pc:chgData name="Jaan Schults" userId="c0a8b1ec-3eeb-4943-ab59-24b21273dc63" providerId="ADAL" clId="{4CBA61ED-61B8-4204-8150-863FC7B52ABC}" dt="2024-08-21T14:45:04.577" v="6"/>
        <pc:sldMkLst>
          <pc:docMk/>
          <pc:sldMk cId="0" sldId="263"/>
        </pc:sldMkLst>
      </pc:sldChg>
      <pc:sldChg chg="ord">
        <pc:chgData name="Jaan Schults" userId="c0a8b1ec-3eeb-4943-ab59-24b21273dc63" providerId="ADAL" clId="{4CBA61ED-61B8-4204-8150-863FC7B52ABC}" dt="2024-08-21T14:46:01.284" v="8"/>
        <pc:sldMkLst>
          <pc:docMk/>
          <pc:sldMk cId="0" sldId="264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65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66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67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68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69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0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1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2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3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4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6"/>
        </pc:sldMkLst>
      </pc:sldChg>
      <pc:sldChg chg="del">
        <pc:chgData name="Jaan Schults" userId="c0a8b1ec-3eeb-4943-ab59-24b21273dc63" providerId="ADAL" clId="{4CBA61ED-61B8-4204-8150-863FC7B52ABC}" dt="2024-08-21T14:57:22.873" v="38" actId="47"/>
        <pc:sldMkLst>
          <pc:docMk/>
          <pc:sldMk cId="0" sldId="277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79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0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1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2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3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4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5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6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7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8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89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0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1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2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3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4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5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6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7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8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299"/>
        </pc:sldMkLst>
      </pc:sldChg>
      <pc:sldChg chg="del">
        <pc:chgData name="Jaan Schults" userId="c0a8b1ec-3eeb-4943-ab59-24b21273dc63" providerId="ADAL" clId="{4CBA61ED-61B8-4204-8150-863FC7B52ABC}" dt="2024-08-21T14:57:39.590" v="39" actId="47"/>
        <pc:sldMkLst>
          <pc:docMk/>
          <pc:sldMk cId="0" sldId="300"/>
        </pc:sldMkLst>
      </pc:sldChg>
      <pc:sldChg chg="modSp mod">
        <pc:chgData name="Jaan Schults" userId="c0a8b1ec-3eeb-4943-ab59-24b21273dc63" providerId="ADAL" clId="{4CBA61ED-61B8-4204-8150-863FC7B52ABC}" dt="2024-09-02T11:52:19.580" v="56" actId="255"/>
        <pc:sldMkLst>
          <pc:docMk/>
          <pc:sldMk cId="139590886" sldId="301"/>
        </pc:sldMkLst>
        <pc:spChg chg="mod">
          <ac:chgData name="Jaan Schults" userId="c0a8b1ec-3eeb-4943-ab59-24b21273dc63" providerId="ADAL" clId="{4CBA61ED-61B8-4204-8150-863FC7B52ABC}" dt="2024-09-02T11:52:19.580" v="56" actId="255"/>
          <ac:spMkLst>
            <pc:docMk/>
            <pc:sldMk cId="139590886" sldId="301"/>
            <ac:spMk id="2" creationId="{14986F39-C50D-DC64-BF51-7C3DDFB44992}"/>
          </ac:spMkLst>
        </pc:spChg>
      </pc:sldChg>
      <pc:sldChg chg="modSp mod">
        <pc:chgData name="Jaan Schults" userId="c0a8b1ec-3eeb-4943-ab59-24b21273dc63" providerId="ADAL" clId="{4CBA61ED-61B8-4204-8150-863FC7B52ABC}" dt="2024-09-02T11:54:04.833" v="205" actId="20577"/>
        <pc:sldMkLst>
          <pc:docMk/>
          <pc:sldMk cId="2909559332" sldId="303"/>
        </pc:sldMkLst>
        <pc:spChg chg="mod">
          <ac:chgData name="Jaan Schults" userId="c0a8b1ec-3eeb-4943-ab59-24b21273dc63" providerId="ADAL" clId="{4CBA61ED-61B8-4204-8150-863FC7B52ABC}" dt="2024-09-02T11:54:04.833" v="205" actId="20577"/>
          <ac:spMkLst>
            <pc:docMk/>
            <pc:sldMk cId="2909559332" sldId="303"/>
            <ac:spMk id="3" creationId="{9E6BE72E-EDD9-7A19-FCCA-E213993E20D9}"/>
          </ac:spMkLst>
        </pc:spChg>
      </pc:sldChg>
      <pc:sldChg chg="modSp mod">
        <pc:chgData name="Jaan Schults" userId="c0a8b1ec-3eeb-4943-ab59-24b21273dc63" providerId="ADAL" clId="{4CBA61ED-61B8-4204-8150-863FC7B52ABC}" dt="2024-08-21T14:58:25.520" v="43" actId="20577"/>
        <pc:sldMkLst>
          <pc:docMk/>
          <pc:sldMk cId="1096940404" sldId="305"/>
        </pc:sldMkLst>
        <pc:spChg chg="mod">
          <ac:chgData name="Jaan Schults" userId="c0a8b1ec-3eeb-4943-ab59-24b21273dc63" providerId="ADAL" clId="{4CBA61ED-61B8-4204-8150-863FC7B52ABC}" dt="2024-08-21T14:58:25.520" v="43" actId="20577"/>
          <ac:spMkLst>
            <pc:docMk/>
            <pc:sldMk cId="1096940404" sldId="305"/>
            <ac:spMk id="2" creationId="{BBB04E10-C152-EB42-BF3B-53D2F51CECEC}"/>
          </ac:spMkLst>
        </pc:spChg>
      </pc:sldChg>
      <pc:sldChg chg="addSp delSp modSp mod">
        <pc:chgData name="Jaan Schults" userId="c0a8b1ec-3eeb-4943-ab59-24b21273dc63" providerId="ADAL" clId="{4CBA61ED-61B8-4204-8150-863FC7B52ABC}" dt="2024-08-21T14:56:30.278" v="37" actId="1076"/>
        <pc:sldMkLst>
          <pc:docMk/>
          <pc:sldMk cId="2569196794" sldId="306"/>
        </pc:sldMkLst>
        <pc:spChg chg="add mod ord">
          <ac:chgData name="Jaan Schults" userId="c0a8b1ec-3eeb-4943-ab59-24b21273dc63" providerId="ADAL" clId="{4CBA61ED-61B8-4204-8150-863FC7B52ABC}" dt="2024-08-21T14:56:20.495" v="35" actId="1076"/>
          <ac:spMkLst>
            <pc:docMk/>
            <pc:sldMk cId="2569196794" sldId="306"/>
            <ac:spMk id="7" creationId="{051C3BDB-9A98-F17A-7515-7848B1F9AC7F}"/>
          </ac:spMkLst>
        </pc:spChg>
        <pc:spChg chg="add del">
          <ac:chgData name="Jaan Schults" userId="c0a8b1ec-3eeb-4943-ab59-24b21273dc63" providerId="ADAL" clId="{4CBA61ED-61B8-4204-8150-863FC7B52ABC}" dt="2024-08-21T14:55:42.612" v="28" actId="26606"/>
          <ac:spMkLst>
            <pc:docMk/>
            <pc:sldMk cId="2569196794" sldId="306"/>
            <ac:spMk id="10" creationId="{42A4FC2C-047E-45A5-965D-8E1E3BF09BC6}"/>
          </ac:spMkLst>
        </pc:spChg>
        <pc:spChg chg="add del">
          <ac:chgData name="Jaan Schults" userId="c0a8b1ec-3eeb-4943-ab59-24b21273dc63" providerId="ADAL" clId="{4CBA61ED-61B8-4204-8150-863FC7B52ABC}" dt="2024-08-21T14:54:35.783" v="16" actId="26606"/>
          <ac:spMkLst>
            <pc:docMk/>
            <pc:sldMk cId="2569196794" sldId="306"/>
            <ac:spMk id="15" creationId="{23E547B5-89CF-4EC0-96DE-25771AED0799}"/>
          </ac:spMkLst>
        </pc:spChg>
        <pc:spChg chg="add del">
          <ac:chgData name="Jaan Schults" userId="c0a8b1ec-3eeb-4943-ab59-24b21273dc63" providerId="ADAL" clId="{4CBA61ED-61B8-4204-8150-863FC7B52ABC}" dt="2024-08-21T14:54:35.783" v="16" actId="26606"/>
          <ac:spMkLst>
            <pc:docMk/>
            <pc:sldMk cId="2569196794" sldId="306"/>
            <ac:spMk id="17" creationId="{3F0B8CEB-8279-4E5E-A0CE-1FC9F71736F2}"/>
          </ac:spMkLst>
        </pc:spChg>
        <pc:spChg chg="add del">
          <ac:chgData name="Jaan Schults" userId="c0a8b1ec-3eeb-4943-ab59-24b21273dc63" providerId="ADAL" clId="{4CBA61ED-61B8-4204-8150-863FC7B52ABC}" dt="2024-08-21T14:55:42.612" v="28" actId="26606"/>
          <ac:spMkLst>
            <pc:docMk/>
            <pc:sldMk cId="2569196794" sldId="306"/>
            <ac:spMk id="19" creationId="{04812C46-200A-4DEB-A05E-3ED6C68C2387}"/>
          </ac:spMkLst>
        </pc:spChg>
        <pc:spChg chg="add del">
          <ac:chgData name="Jaan Schults" userId="c0a8b1ec-3eeb-4943-ab59-24b21273dc63" providerId="ADAL" clId="{4CBA61ED-61B8-4204-8150-863FC7B52ABC}" dt="2024-08-21T14:55:42.612" v="28" actId="26606"/>
          <ac:spMkLst>
            <pc:docMk/>
            <pc:sldMk cId="2569196794" sldId="306"/>
            <ac:spMk id="20" creationId="{D1EA859B-E555-4109-94F3-6700E046E008}"/>
          </ac:spMkLst>
        </pc:spChg>
        <pc:picChg chg="del mod">
          <ac:chgData name="Jaan Schults" userId="c0a8b1ec-3eeb-4943-ab59-24b21273dc63" providerId="ADAL" clId="{4CBA61ED-61B8-4204-8150-863FC7B52ABC}" dt="2024-08-21T14:52:26.606" v="11" actId="478"/>
          <ac:picMkLst>
            <pc:docMk/>
            <pc:sldMk cId="2569196794" sldId="306"/>
            <ac:picMk id="5" creationId="{9AA7CB0C-CA7C-218B-1526-9912AF7F3C15}"/>
          </ac:picMkLst>
        </pc:picChg>
        <pc:picChg chg="add mod">
          <ac:chgData name="Jaan Schults" userId="c0a8b1ec-3eeb-4943-ab59-24b21273dc63" providerId="ADAL" clId="{4CBA61ED-61B8-4204-8150-863FC7B52ABC}" dt="2024-08-21T14:56:30.278" v="37" actId="1076"/>
          <ac:picMkLst>
            <pc:docMk/>
            <pc:sldMk cId="2569196794" sldId="306"/>
            <ac:picMk id="9" creationId="{2023524F-4FA2-ABA5-95F5-5FE644568CF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0085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0085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0085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09913" y="2753842"/>
            <a:ext cx="5393055" cy="579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rgbClr val="0085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9096" y="921398"/>
            <a:ext cx="15607665" cy="90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rgbClr val="00855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3697" y="2753842"/>
            <a:ext cx="15584169" cy="7461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986F39-C50D-DC64-BF51-7C3DDFB4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450" y="9388475"/>
            <a:ext cx="8763000" cy="1769715"/>
          </a:xfrm>
        </p:spPr>
        <p:txBody>
          <a:bodyPr/>
          <a:lstStyle/>
          <a:p>
            <a:r>
              <a:rPr lang="et-EE" dirty="0">
                <a:solidFill>
                  <a:srgbClr val="002060"/>
                </a:solidFill>
                <a:highlight>
                  <a:srgbClr val="C0C0C0"/>
                </a:highlight>
              </a:rPr>
              <a:t>RMK Väänat külastamas 2024 </a:t>
            </a:r>
            <a:r>
              <a:rPr lang="et-EE" sz="2800" dirty="0">
                <a:solidFill>
                  <a:srgbClr val="002060"/>
                </a:solidFill>
                <a:highlight>
                  <a:srgbClr val="C0C0C0"/>
                </a:highlight>
              </a:rPr>
              <a:t>Jaan Schults</a:t>
            </a:r>
          </a:p>
        </p:txBody>
      </p:sp>
    </p:spTree>
    <p:extLst>
      <p:ext uri="{BB962C8B-B14F-4D97-AF65-F5344CB8AC3E}">
        <p14:creationId xmlns:p14="http://schemas.microsoft.com/office/powerpoint/2010/main" val="139590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096" y="921398"/>
            <a:ext cx="15607665" cy="9002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t-EE" dirty="0">
                <a:latin typeface="Geogrotesque Md" panose="02000000000000000000" pitchFamily="50" charset="-70"/>
              </a:rPr>
              <a:t>RMK hallatavad maad Harku vallas (2020seis)</a:t>
            </a:r>
            <a:endParaRPr dirty="0">
              <a:latin typeface="Geogrotesque Md" panose="02000000000000000000" pitchFamily="50" charset="-7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1797" y="806882"/>
            <a:ext cx="15607665" cy="114516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538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V="1">
            <a:off x="1151797" y="1941423"/>
            <a:ext cx="15594964" cy="72319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538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Pilt 46">
            <a:extLst>
              <a:ext uri="{FF2B5EF4-FFF2-40B4-BE49-F238E27FC236}">
                <a16:creationId xmlns:a16="http://schemas.microsoft.com/office/drawing/2014/main" id="{39366E78-C78A-22E8-B485-D7CF01A3E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1" y="2463800"/>
            <a:ext cx="12596812" cy="7954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t-EE" dirty="0">
                <a:latin typeface="Geogrotesque Md" panose="02000000000000000000" pitchFamily="50" charset="-70"/>
              </a:rPr>
              <a:t>RMK hallatavad metsad Harku vallas (2020seis)</a:t>
            </a:r>
            <a:endParaRPr dirty="0">
              <a:latin typeface="Geogrotesque Md" panose="02000000000000000000" pitchFamily="50" charset="-7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1797" y="806882"/>
            <a:ext cx="15607665" cy="114516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538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V="1">
            <a:off x="1151797" y="1941423"/>
            <a:ext cx="15594964" cy="72319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538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lt 42">
            <a:extLst>
              <a:ext uri="{FF2B5EF4-FFF2-40B4-BE49-F238E27FC236}">
                <a16:creationId xmlns:a16="http://schemas.microsoft.com/office/drawing/2014/main" id="{578746A4-D49F-C9F0-2CE5-28DCE6EED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2882018"/>
            <a:ext cx="13852675" cy="737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20099073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07D9C18-A254-7C7B-FBAA-486F4748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538"/>
          <a:stretch/>
        </p:blipFill>
        <p:spPr>
          <a:xfrm>
            <a:off x="1" y="10"/>
            <a:ext cx="15944837" cy="113093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50942" y="0"/>
            <a:ext cx="11653153" cy="1130935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BBB04E10-C152-EB42-BF3B-53D2F51C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9250" y="602118"/>
            <a:ext cx="4402690" cy="5204957"/>
          </a:xfrm>
          <a:noFill/>
        </p:spPr>
        <p:txBody>
          <a:bodyPr>
            <a:normAutofit/>
          </a:bodyPr>
          <a:lstStyle/>
          <a:p>
            <a:r>
              <a:rPr lang="et-EE" sz="6600" dirty="0"/>
              <a:t>Vääna KAH ala arutati võimalikke </a:t>
            </a:r>
            <a:r>
              <a:rPr lang="et-EE" sz="6600"/>
              <a:t>raieid 2021 </a:t>
            </a:r>
            <a:r>
              <a:rPr lang="et-EE" sz="6600" dirty="0"/>
              <a:t>aastal</a:t>
            </a:r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6CD1C38E-5B6B-5872-DE42-39DA3626B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9694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513" y="0"/>
            <a:ext cx="20099073" cy="1130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C3BDB-9A98-F17A-7515-7848B1F9AC7F}"/>
              </a:ext>
            </a:extLst>
          </p:cNvPr>
          <p:cNvSpPr txBox="1"/>
          <p:nvPr/>
        </p:nvSpPr>
        <p:spPr>
          <a:xfrm>
            <a:off x="3117850" y="10081439"/>
            <a:ext cx="11744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/>
              <a:t>https://www.rmk.ee/metsa-majandamine/metsamajandus/korgendatud-avaliku-huviga-alad</a:t>
            </a:r>
          </a:p>
        </p:txBody>
      </p:sp>
      <p:pic>
        <p:nvPicPr>
          <p:cNvPr id="9" name="Pilt 8">
            <a:extLst>
              <a:ext uri="{FF2B5EF4-FFF2-40B4-BE49-F238E27FC236}">
                <a16:creationId xmlns:a16="http://schemas.microsoft.com/office/drawing/2014/main" id="{2023524F-4FA2-ABA5-95F5-5FE644568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1092841"/>
            <a:ext cx="14630400" cy="89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096" y="921398"/>
            <a:ext cx="4530108" cy="9002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Geogrotesque Md" panose="02000000000000000000" pitchFamily="50" charset="-70"/>
              </a:rPr>
              <a:t>METSATÖÖD</a:t>
            </a:r>
          </a:p>
        </p:txBody>
      </p:sp>
      <p:sp>
        <p:nvSpPr>
          <p:cNvPr id="3" name="object 3"/>
          <p:cNvSpPr/>
          <p:nvPr/>
        </p:nvSpPr>
        <p:spPr>
          <a:xfrm>
            <a:off x="1151797" y="806882"/>
            <a:ext cx="3686175" cy="0"/>
          </a:xfrm>
          <a:custGeom>
            <a:avLst/>
            <a:gdLst/>
            <a:ahLst/>
            <a:cxnLst/>
            <a:rect l="l" t="t" r="r" b="b"/>
            <a:pathLst>
              <a:path w="3686175">
                <a:moveTo>
                  <a:pt x="0" y="0"/>
                </a:moveTo>
                <a:lnTo>
                  <a:pt x="3685751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1797" y="2013743"/>
            <a:ext cx="3686175" cy="0"/>
          </a:xfrm>
          <a:custGeom>
            <a:avLst/>
            <a:gdLst/>
            <a:ahLst/>
            <a:cxnLst/>
            <a:rect l="l" t="t" r="r" b="b"/>
            <a:pathLst>
              <a:path w="3686175">
                <a:moveTo>
                  <a:pt x="0" y="0"/>
                </a:moveTo>
                <a:lnTo>
                  <a:pt x="3685751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8208" y="892611"/>
            <a:ext cx="9787681" cy="97876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67767" y="7783000"/>
            <a:ext cx="3980179" cy="1848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3035"/>
              </a:lnSpc>
              <a:spcBef>
                <a:spcPts val="135"/>
              </a:spcBef>
            </a:pPr>
            <a:r>
              <a:rPr sz="2600" spc="-165" dirty="0">
                <a:solidFill>
                  <a:srgbClr val="008558"/>
                </a:solidFill>
                <a:latin typeface="Tahoma"/>
                <a:cs typeface="Tahoma"/>
              </a:rPr>
              <a:t>NOORENDIKE</a:t>
            </a:r>
            <a:r>
              <a:rPr sz="2600" spc="-204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HOOLDUS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ts val="1775"/>
              </a:lnSpc>
            </a:pPr>
            <a:r>
              <a:rPr sz="1550" spc="-45" dirty="0">
                <a:solidFill>
                  <a:srgbClr val="77797C"/>
                </a:solidFill>
                <a:latin typeface="Tahoma"/>
                <a:cs typeface="Tahoma"/>
              </a:rPr>
              <a:t>Noorendike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hooldus</a:t>
            </a:r>
            <a:r>
              <a:rPr sz="1550" spc="-8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ehk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valgustusraie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kõige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77797C"/>
                </a:solidFill>
                <a:latin typeface="Tahoma"/>
                <a:cs typeface="Tahoma"/>
              </a:rPr>
              <a:t>tähtsam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metsakasvatusvõte.</a:t>
            </a:r>
            <a:endParaRPr sz="1550">
              <a:latin typeface="Tahoma"/>
              <a:cs typeface="Tahoma"/>
            </a:endParaRPr>
          </a:p>
          <a:p>
            <a:pPr marL="12700" marR="5080" algn="ctr">
              <a:lnSpc>
                <a:spcPct val="102099"/>
              </a:lnSpc>
            </a:pP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Sellega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parandatakse</a:t>
            </a:r>
            <a:r>
              <a:rPr sz="1550" spc="-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kasvama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jäetavate</a:t>
            </a:r>
            <a:r>
              <a:rPr sz="1550" spc="-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puude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valgus-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ja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toitumistingimusi</a:t>
            </a:r>
            <a:endParaRPr sz="1550">
              <a:latin typeface="Tahoma"/>
              <a:cs typeface="Tahoma"/>
            </a:endParaRPr>
          </a:p>
          <a:p>
            <a:pPr marL="941069" marR="933450" algn="ctr">
              <a:lnSpc>
                <a:spcPct val="102099"/>
              </a:lnSpc>
              <a:spcBef>
                <a:spcPts val="5"/>
              </a:spcBef>
            </a:pP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ning</a:t>
            </a:r>
            <a:r>
              <a:rPr sz="1550" spc="-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kujundatakse</a:t>
            </a:r>
            <a:r>
              <a:rPr sz="1550" spc="-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metsa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puuliigiline</a:t>
            </a:r>
            <a:r>
              <a:rPr sz="1550" spc="-5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koosseis.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1479" y="5141457"/>
            <a:ext cx="240284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10" dirty="0">
                <a:solidFill>
                  <a:srgbClr val="008558"/>
                </a:solidFill>
                <a:latin typeface="Tahoma"/>
                <a:cs typeface="Tahoma"/>
              </a:rPr>
              <a:t>HARVENDUSRAIE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74080" y="5580209"/>
            <a:ext cx="3462020" cy="1231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20" marR="5080" indent="-20955">
              <a:lnSpc>
                <a:spcPct val="102099"/>
              </a:lnSpc>
              <a:spcBef>
                <a:spcPts val="90"/>
              </a:spcBef>
            </a:pP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Keskealist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77797C"/>
                </a:solidFill>
                <a:latin typeface="Tahoma"/>
                <a:cs typeface="Tahoma"/>
              </a:rPr>
              <a:t>metsa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harvendatakse,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et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kõige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parema</a:t>
            </a:r>
            <a:r>
              <a:rPr sz="1550" spc="-7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potentsiaaliga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puudel</a:t>
            </a:r>
            <a:r>
              <a:rPr sz="1550" spc="-7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oleks piisavalt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5" dirty="0">
                <a:solidFill>
                  <a:srgbClr val="77797C"/>
                </a:solidFill>
                <a:latin typeface="Tahoma"/>
                <a:cs typeface="Tahoma"/>
              </a:rPr>
              <a:t>kasvuruumi.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Nii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tulevikus </a:t>
            </a:r>
            <a:r>
              <a:rPr sz="1550" spc="-45" dirty="0">
                <a:solidFill>
                  <a:srgbClr val="77797C"/>
                </a:solidFill>
                <a:latin typeface="Tahoma"/>
                <a:cs typeface="Tahoma"/>
              </a:rPr>
              <a:t>varutav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puit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kvaliteetne</a:t>
            </a:r>
            <a:r>
              <a:rPr sz="1550" spc="-8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ning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mets</a:t>
            </a:r>
            <a:endParaRPr sz="1550">
              <a:latin typeface="Tahoma"/>
              <a:cs typeface="Tahoma"/>
            </a:endParaRPr>
          </a:p>
          <a:p>
            <a:pPr marL="127635">
              <a:lnSpc>
                <a:spcPct val="100000"/>
              </a:lnSpc>
              <a:spcBef>
                <a:spcPts val="40"/>
              </a:spcBef>
            </a:pP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püsib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tervem.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4042" y="2287787"/>
            <a:ext cx="6508750" cy="29102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1803400" algn="ctr">
              <a:lnSpc>
                <a:spcPts val="2975"/>
              </a:lnSpc>
              <a:spcBef>
                <a:spcPts val="135"/>
              </a:spcBef>
            </a:pPr>
            <a:r>
              <a:rPr sz="2600" spc="-30" dirty="0">
                <a:solidFill>
                  <a:srgbClr val="008558"/>
                </a:solidFill>
                <a:latin typeface="Tahoma"/>
                <a:cs typeface="Tahoma"/>
              </a:rPr>
              <a:t>UUENDUSRAIE</a:t>
            </a:r>
            <a:endParaRPr sz="2600" dirty="0">
              <a:latin typeface="Tahoma"/>
              <a:cs typeface="Tahoma"/>
            </a:endParaRPr>
          </a:p>
          <a:p>
            <a:pPr marR="1804035" algn="ctr">
              <a:lnSpc>
                <a:spcPts val="1675"/>
              </a:lnSpc>
            </a:pP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Raieküpses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majandusmetsas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tehakse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uuendusraiet,</a:t>
            </a:r>
            <a:endParaRPr sz="1550" dirty="0">
              <a:latin typeface="Tahoma"/>
              <a:cs typeface="Tahoma"/>
            </a:endParaRPr>
          </a:p>
          <a:p>
            <a:pPr marL="12065" marR="1816735" algn="ctr">
              <a:lnSpc>
                <a:spcPts val="1780"/>
              </a:lnSpc>
              <a:spcBef>
                <a:spcPts val="90"/>
              </a:spcBef>
            </a:pP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et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võtta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puit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kasutusele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optimaalsel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ajal: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kui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temast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saab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enim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ühiskonnale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väärtust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luua.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50" dirty="0">
                <a:solidFill>
                  <a:srgbClr val="77797C"/>
                </a:solidFill>
                <a:latin typeface="Tahoma"/>
                <a:cs typeface="Tahoma"/>
              </a:rPr>
              <a:t>Valdavalt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uuendatakse metsa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50" dirty="0">
                <a:solidFill>
                  <a:srgbClr val="77797C"/>
                </a:solidFill>
                <a:latin typeface="Tahoma"/>
                <a:cs typeface="Tahoma"/>
              </a:rPr>
              <a:t>lageraiega,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77797C"/>
                </a:solidFill>
                <a:latin typeface="Tahoma"/>
                <a:cs typeface="Tahoma"/>
              </a:rPr>
              <a:t>mis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tagab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50" dirty="0">
                <a:solidFill>
                  <a:srgbClr val="77797C"/>
                </a:solidFill>
                <a:latin typeface="Tahoma"/>
                <a:cs typeface="Tahoma"/>
              </a:rPr>
              <a:t>uue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metsapõlve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kasvuleminekuks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5" dirty="0">
                <a:solidFill>
                  <a:srgbClr val="77797C"/>
                </a:solidFill>
                <a:latin typeface="Tahoma"/>
                <a:cs typeface="Tahoma"/>
              </a:rPr>
              <a:t>kõige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paremad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tingimused.</a:t>
            </a:r>
            <a:endParaRPr sz="1550" dirty="0">
              <a:latin typeface="Tahoma"/>
              <a:cs typeface="Tahoma"/>
            </a:endParaRPr>
          </a:p>
          <a:p>
            <a:pPr marL="983615" marR="2788285" algn="ctr">
              <a:lnSpc>
                <a:spcPts val="1780"/>
              </a:lnSpc>
            </a:pP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Alternatiivsete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raieviiside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osakaal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tõuseb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lähiaastail</a:t>
            </a:r>
            <a:endParaRPr sz="1550" dirty="0">
              <a:latin typeface="Tahoma"/>
              <a:cs typeface="Tahoma"/>
            </a:endParaRPr>
          </a:p>
          <a:p>
            <a:pPr marR="1804670" algn="ctr">
              <a:lnSpc>
                <a:spcPts val="1735"/>
              </a:lnSpc>
            </a:pPr>
            <a:r>
              <a:rPr sz="1550" spc="-75" dirty="0">
                <a:solidFill>
                  <a:srgbClr val="77797C"/>
                </a:solidFill>
                <a:latin typeface="Tahoma"/>
                <a:cs typeface="Tahoma"/>
              </a:rPr>
              <a:t>20%-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ni.</a:t>
            </a:r>
            <a:endParaRPr sz="1550" dirty="0">
              <a:latin typeface="Tahoma"/>
              <a:cs typeface="Tahoma"/>
            </a:endParaRPr>
          </a:p>
          <a:p>
            <a:pPr marL="4161790">
              <a:lnSpc>
                <a:spcPct val="100000"/>
              </a:lnSpc>
              <a:spcBef>
                <a:spcPts val="250"/>
              </a:spcBef>
            </a:pPr>
            <a:r>
              <a:rPr sz="2600" spc="-35" dirty="0">
                <a:solidFill>
                  <a:srgbClr val="008558"/>
                </a:solidFill>
                <a:latin typeface="Tahoma"/>
                <a:cs typeface="Tahoma"/>
              </a:rPr>
              <a:t>UUENDAMINE</a:t>
            </a:r>
            <a:endParaRPr sz="2600" dirty="0">
              <a:latin typeface="Tahoma"/>
              <a:cs typeface="Tahoma"/>
            </a:endParaRPr>
          </a:p>
          <a:p>
            <a:pPr marL="4192270">
              <a:lnSpc>
                <a:spcPct val="100000"/>
              </a:lnSpc>
              <a:spcBef>
                <a:spcPts val="284"/>
              </a:spcBef>
            </a:pP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Majandusmetsas</a:t>
            </a:r>
            <a:r>
              <a:rPr sz="155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eluring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68851" y="5172297"/>
            <a:ext cx="276479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lõppematu.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60" dirty="0">
                <a:solidFill>
                  <a:srgbClr val="77797C"/>
                </a:solidFill>
                <a:latin typeface="Tahoma"/>
                <a:cs typeface="Tahoma"/>
              </a:rPr>
              <a:t>RMK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kannab</a:t>
            </a:r>
            <a:r>
              <a:rPr sz="1550" spc="-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5" dirty="0">
                <a:solidFill>
                  <a:srgbClr val="77797C"/>
                </a:solidFill>
                <a:latin typeface="Tahoma"/>
                <a:cs typeface="Tahoma"/>
              </a:rPr>
              <a:t>hoolt,</a:t>
            </a:r>
            <a:r>
              <a:rPr sz="1550" spc="-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et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60264" y="5413546"/>
            <a:ext cx="3615054" cy="17145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44475" algn="r">
              <a:lnSpc>
                <a:spcPct val="102099"/>
              </a:lnSpc>
              <a:spcBef>
                <a:spcPts val="90"/>
              </a:spcBef>
            </a:pP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igal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raiesmikul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hakkaks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mõne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77797C"/>
                </a:solidFill>
                <a:latin typeface="Tahoma"/>
                <a:cs typeface="Tahoma"/>
              </a:rPr>
              <a:t>aasta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pärast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kasvama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noor</a:t>
            </a:r>
            <a:r>
              <a:rPr sz="1550" spc="-1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mets.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Keskmiselt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uueneb</a:t>
            </a:r>
            <a:endParaRPr sz="1550">
              <a:latin typeface="Tahoma"/>
              <a:cs typeface="Tahoma"/>
            </a:endParaRPr>
          </a:p>
          <a:p>
            <a:pPr marL="12700" marR="15240" indent="1284605" algn="r">
              <a:lnSpc>
                <a:spcPct val="102099"/>
              </a:lnSpc>
              <a:spcBef>
                <a:spcPts val="5"/>
              </a:spcBef>
            </a:pP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raiesmik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77797C"/>
                </a:solidFill>
                <a:latin typeface="Tahoma"/>
                <a:cs typeface="Tahoma"/>
              </a:rPr>
              <a:t>riigimetsas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vähem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kui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nelja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65" dirty="0">
                <a:solidFill>
                  <a:srgbClr val="77797C"/>
                </a:solidFill>
                <a:latin typeface="Tahoma"/>
                <a:cs typeface="Tahoma"/>
              </a:rPr>
              <a:t>ja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0" dirty="0">
                <a:solidFill>
                  <a:srgbClr val="77797C"/>
                </a:solidFill>
                <a:latin typeface="Tahoma"/>
                <a:cs typeface="Tahoma"/>
              </a:rPr>
              <a:t>poole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35" dirty="0">
                <a:solidFill>
                  <a:srgbClr val="77797C"/>
                </a:solidFill>
                <a:latin typeface="Tahoma"/>
                <a:cs typeface="Tahoma"/>
              </a:rPr>
              <a:t>aastaga.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Noorte</a:t>
            </a:r>
            <a:r>
              <a:rPr sz="1550" spc="-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istutatud</a:t>
            </a:r>
            <a:endParaRPr sz="1550">
              <a:latin typeface="Tahoma"/>
              <a:cs typeface="Tahoma"/>
            </a:endParaRPr>
          </a:p>
          <a:p>
            <a:pPr marL="1403985" marR="78105" indent="250825">
              <a:lnSpc>
                <a:spcPct val="102099"/>
              </a:lnSpc>
            </a:pP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metsataimede</a:t>
            </a:r>
            <a:r>
              <a:rPr sz="1550" spc="-12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dirty="0">
                <a:solidFill>
                  <a:srgbClr val="77797C"/>
                </a:solidFill>
                <a:latin typeface="Tahoma"/>
                <a:cs typeface="Tahoma"/>
              </a:rPr>
              <a:t>eest</a:t>
            </a:r>
            <a:r>
              <a:rPr sz="1550" spc="-12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on </a:t>
            </a:r>
            <a:r>
              <a:rPr sz="1550" spc="-60" dirty="0">
                <a:solidFill>
                  <a:srgbClr val="77797C"/>
                </a:solidFill>
                <a:latin typeface="Tahoma"/>
                <a:cs typeface="Tahoma"/>
              </a:rPr>
              <a:t>vaja</a:t>
            </a:r>
            <a:r>
              <a:rPr sz="1550" spc="-10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0" dirty="0">
                <a:solidFill>
                  <a:srgbClr val="77797C"/>
                </a:solidFill>
                <a:latin typeface="Tahoma"/>
                <a:cs typeface="Tahoma"/>
              </a:rPr>
              <a:t>hoolt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60" dirty="0">
                <a:solidFill>
                  <a:srgbClr val="77797C"/>
                </a:solidFill>
                <a:latin typeface="Tahoma"/>
                <a:cs typeface="Tahoma"/>
              </a:rPr>
              <a:t>kanda,</a:t>
            </a:r>
            <a:r>
              <a:rPr sz="1550" spc="-1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eeskätt</a:t>
            </a:r>
            <a:endParaRPr sz="1550">
              <a:latin typeface="Tahoma"/>
              <a:cs typeface="Tahoma"/>
            </a:endParaRPr>
          </a:p>
          <a:p>
            <a:pPr marL="1755139">
              <a:lnSpc>
                <a:spcPct val="100000"/>
              </a:lnSpc>
              <a:spcBef>
                <a:spcPts val="40"/>
              </a:spcBef>
            </a:pPr>
            <a:r>
              <a:rPr sz="1550" spc="-40" dirty="0">
                <a:solidFill>
                  <a:srgbClr val="77797C"/>
                </a:solidFill>
                <a:latin typeface="Tahoma"/>
                <a:cs typeface="Tahoma"/>
              </a:rPr>
              <a:t>nende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25" dirty="0">
                <a:solidFill>
                  <a:srgbClr val="77797C"/>
                </a:solidFill>
                <a:latin typeface="Tahoma"/>
                <a:cs typeface="Tahoma"/>
              </a:rPr>
              <a:t>ümbert</a:t>
            </a:r>
            <a:r>
              <a:rPr sz="155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550" spc="-10" dirty="0">
                <a:solidFill>
                  <a:srgbClr val="77797C"/>
                </a:solidFill>
                <a:latin typeface="Tahoma"/>
                <a:cs typeface="Tahoma"/>
              </a:rPr>
              <a:t>niita.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0340000">
            <a:off x="8167291" y="1273751"/>
            <a:ext cx="35606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3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13" name="object 13"/>
          <p:cNvSpPr txBox="1"/>
          <p:nvPr/>
        </p:nvSpPr>
        <p:spPr>
          <a:xfrm rot="20460000">
            <a:off x="8349400" y="1206653"/>
            <a:ext cx="355396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0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14" name="object 14"/>
          <p:cNvSpPr txBox="1"/>
          <p:nvPr/>
        </p:nvSpPr>
        <p:spPr>
          <a:xfrm rot="20640000">
            <a:off x="8524039" y="1153197"/>
            <a:ext cx="340261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–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15" name="object 15"/>
          <p:cNvSpPr txBox="1"/>
          <p:nvPr/>
        </p:nvSpPr>
        <p:spPr>
          <a:xfrm rot="20760000">
            <a:off x="8683988" y="1105481"/>
            <a:ext cx="3581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1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16" name="object 16"/>
          <p:cNvSpPr txBox="1"/>
          <p:nvPr/>
        </p:nvSpPr>
        <p:spPr>
          <a:xfrm rot="20880000">
            <a:off x="8872982" y="1060011"/>
            <a:ext cx="357767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8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17" name="object 17"/>
          <p:cNvSpPr txBox="1"/>
          <p:nvPr/>
        </p:nvSpPr>
        <p:spPr>
          <a:xfrm rot="21060000">
            <a:off x="9065202" y="1022452"/>
            <a:ext cx="3581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0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18" name="object 18"/>
          <p:cNvSpPr txBox="1"/>
          <p:nvPr/>
        </p:nvSpPr>
        <p:spPr>
          <a:xfrm rot="21240000">
            <a:off x="9352132" y="981611"/>
            <a:ext cx="3482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19" name="object 19"/>
          <p:cNvSpPr txBox="1"/>
          <p:nvPr/>
        </p:nvSpPr>
        <p:spPr>
          <a:xfrm rot="21420000">
            <a:off x="9510863" y="965701"/>
            <a:ext cx="351100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20" name="object 20"/>
          <p:cNvSpPr txBox="1"/>
          <p:nvPr/>
        </p:nvSpPr>
        <p:spPr>
          <a:xfrm rot="21480000">
            <a:off x="9666129" y="955701"/>
            <a:ext cx="33736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s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87982" y="888957"/>
            <a:ext cx="128270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22" name="object 22"/>
          <p:cNvSpPr txBox="1"/>
          <p:nvPr/>
        </p:nvSpPr>
        <p:spPr>
          <a:xfrm rot="60000">
            <a:off x="9917931" y="949066"/>
            <a:ext cx="3482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23" name="object 23"/>
          <p:cNvSpPr txBox="1"/>
          <p:nvPr/>
        </p:nvSpPr>
        <p:spPr>
          <a:xfrm rot="120000">
            <a:off x="10078851" y="956541"/>
            <a:ext cx="113643" cy="310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24" name="object 24"/>
          <p:cNvSpPr txBox="1"/>
          <p:nvPr/>
        </p:nvSpPr>
        <p:spPr>
          <a:xfrm rot="4500000">
            <a:off x="14414468" y="4513664"/>
            <a:ext cx="35879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0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25" name="object 25"/>
          <p:cNvSpPr txBox="1"/>
          <p:nvPr/>
        </p:nvSpPr>
        <p:spPr>
          <a:xfrm rot="4680000">
            <a:off x="14464163" y="4684528"/>
            <a:ext cx="337654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–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26" name="object 26"/>
          <p:cNvSpPr txBox="1"/>
          <p:nvPr/>
        </p:nvSpPr>
        <p:spPr>
          <a:xfrm rot="4800000">
            <a:off x="14486871" y="4857132"/>
            <a:ext cx="35606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5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27" name="object 27"/>
          <p:cNvSpPr txBox="1"/>
          <p:nvPr/>
        </p:nvSpPr>
        <p:spPr>
          <a:xfrm rot="4980000">
            <a:off x="14527127" y="5139901"/>
            <a:ext cx="35077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28" name="object 28"/>
          <p:cNvSpPr txBox="1"/>
          <p:nvPr/>
        </p:nvSpPr>
        <p:spPr>
          <a:xfrm rot="5160000">
            <a:off x="14544293" y="5318143"/>
            <a:ext cx="347893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29" name="object 29"/>
          <p:cNvSpPr txBox="1"/>
          <p:nvPr/>
        </p:nvSpPr>
        <p:spPr>
          <a:xfrm rot="5280000">
            <a:off x="14557946" y="5484384"/>
            <a:ext cx="336238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s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508372" y="5562061"/>
            <a:ext cx="419734" cy="313055"/>
          </a:xfrm>
          <a:prstGeom prst="rect">
            <a:avLst/>
          </a:prstGeom>
        </p:spPr>
        <p:txBody>
          <a:bodyPr vert="vert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350" b="1" spc="-25" dirty="0">
                <a:solidFill>
                  <a:srgbClr val="FFFFFF"/>
                </a:solidFill>
                <a:latin typeface="News Gothic Std"/>
                <a:cs typeface="News Gothic Std"/>
              </a:rPr>
              <a:t>ta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31" name="object 31"/>
          <p:cNvSpPr txBox="1"/>
          <p:nvPr/>
        </p:nvSpPr>
        <p:spPr>
          <a:xfrm rot="5580000">
            <a:off x="14561504" y="5895863"/>
            <a:ext cx="318480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32" name="object 32"/>
          <p:cNvSpPr txBox="1"/>
          <p:nvPr/>
        </p:nvSpPr>
        <p:spPr>
          <a:xfrm rot="5580000">
            <a:off x="5179636" y="5370791"/>
            <a:ext cx="356407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2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30594" y="5482317"/>
            <a:ext cx="415925" cy="215900"/>
          </a:xfrm>
          <a:prstGeom prst="rect">
            <a:avLst/>
          </a:prstGeom>
        </p:spPr>
        <p:txBody>
          <a:bodyPr vert="vert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0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34" name="object 34"/>
          <p:cNvSpPr txBox="1"/>
          <p:nvPr/>
        </p:nvSpPr>
        <p:spPr>
          <a:xfrm rot="5280000">
            <a:off x="5182250" y="5740247"/>
            <a:ext cx="340261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–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35" name="object 35"/>
          <p:cNvSpPr txBox="1"/>
          <p:nvPr/>
        </p:nvSpPr>
        <p:spPr>
          <a:xfrm rot="5160000">
            <a:off x="5180924" y="5915451"/>
            <a:ext cx="3581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6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36" name="object 36"/>
          <p:cNvSpPr txBox="1"/>
          <p:nvPr/>
        </p:nvSpPr>
        <p:spPr>
          <a:xfrm rot="4980000">
            <a:off x="5196773" y="6110730"/>
            <a:ext cx="358451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0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37" name="object 37"/>
          <p:cNvSpPr txBox="1"/>
          <p:nvPr/>
        </p:nvSpPr>
        <p:spPr>
          <a:xfrm rot="4800000">
            <a:off x="5237973" y="6390263"/>
            <a:ext cx="350775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38" name="object 38"/>
          <p:cNvSpPr txBox="1"/>
          <p:nvPr/>
        </p:nvSpPr>
        <p:spPr>
          <a:xfrm rot="4680000">
            <a:off x="5270612" y="6566462"/>
            <a:ext cx="350452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39" name="object 39"/>
          <p:cNvSpPr txBox="1"/>
          <p:nvPr/>
        </p:nvSpPr>
        <p:spPr>
          <a:xfrm rot="4560000">
            <a:off x="5313378" y="6728247"/>
            <a:ext cx="33736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s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0" name="object 40"/>
          <p:cNvSpPr txBox="1"/>
          <p:nvPr/>
        </p:nvSpPr>
        <p:spPr>
          <a:xfrm rot="4500000">
            <a:off x="5354709" y="6851717"/>
            <a:ext cx="318276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1" name="object 41"/>
          <p:cNvSpPr txBox="1"/>
          <p:nvPr/>
        </p:nvSpPr>
        <p:spPr>
          <a:xfrm rot="4380000">
            <a:off x="5379256" y="6988725"/>
            <a:ext cx="347893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2" name="object 42"/>
          <p:cNvSpPr txBox="1"/>
          <p:nvPr/>
        </p:nvSpPr>
        <p:spPr>
          <a:xfrm rot="4260000">
            <a:off x="5436128" y="7122974"/>
            <a:ext cx="319304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3" name="object 43"/>
          <p:cNvSpPr txBox="1"/>
          <p:nvPr/>
        </p:nvSpPr>
        <p:spPr>
          <a:xfrm rot="120000">
            <a:off x="9700375" y="10328292"/>
            <a:ext cx="357426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5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872617" y="10246520"/>
            <a:ext cx="179070" cy="3873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–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45" name="object 45"/>
          <p:cNvSpPr txBox="1"/>
          <p:nvPr/>
        </p:nvSpPr>
        <p:spPr>
          <a:xfrm rot="21540000">
            <a:off x="10050176" y="10329016"/>
            <a:ext cx="358451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2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6" name="object 46"/>
          <p:cNvSpPr txBox="1"/>
          <p:nvPr/>
        </p:nvSpPr>
        <p:spPr>
          <a:xfrm rot="21360000">
            <a:off x="10245986" y="10318137"/>
            <a:ext cx="358109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0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7" name="object 47"/>
          <p:cNvSpPr txBox="1"/>
          <p:nvPr/>
        </p:nvSpPr>
        <p:spPr>
          <a:xfrm rot="21180000">
            <a:off x="10530621" y="10288107"/>
            <a:ext cx="349807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48" name="object 48"/>
          <p:cNvSpPr txBox="1"/>
          <p:nvPr/>
        </p:nvSpPr>
        <p:spPr>
          <a:xfrm rot="21060000">
            <a:off x="10707196" y="10260629"/>
            <a:ext cx="350452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 dirty="0">
              <a:latin typeface="News Gothic Std"/>
              <a:cs typeface="News Gothic Std"/>
            </a:endParaRPr>
          </a:p>
        </p:txBody>
      </p:sp>
      <p:sp>
        <p:nvSpPr>
          <p:cNvPr id="49" name="object 49"/>
          <p:cNvSpPr txBox="1"/>
          <p:nvPr/>
        </p:nvSpPr>
        <p:spPr>
          <a:xfrm rot="20940000">
            <a:off x="10876139" y="10229007"/>
            <a:ext cx="338514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s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50" name="object 50"/>
          <p:cNvSpPr txBox="1"/>
          <p:nvPr/>
        </p:nvSpPr>
        <p:spPr>
          <a:xfrm rot="20820000">
            <a:off x="11010518" y="10200350"/>
            <a:ext cx="318684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51" name="object 51"/>
          <p:cNvSpPr txBox="1"/>
          <p:nvPr/>
        </p:nvSpPr>
        <p:spPr>
          <a:xfrm rot="20700000">
            <a:off x="11133240" y="10165045"/>
            <a:ext cx="349486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a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52" name="object 52"/>
          <p:cNvSpPr txBox="1"/>
          <p:nvPr/>
        </p:nvSpPr>
        <p:spPr>
          <a:xfrm rot="20640000">
            <a:off x="11282827" y="10125950"/>
            <a:ext cx="319934" cy="301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2350" b="1" spc="-50" dirty="0">
                <a:solidFill>
                  <a:srgbClr val="FFFFFF"/>
                </a:solidFill>
                <a:latin typeface="News Gothic Std"/>
                <a:cs typeface="News Gothic Std"/>
              </a:rPr>
              <a:t>t</a:t>
            </a:r>
            <a:endParaRPr sz="2350">
              <a:latin typeface="News Gothic Std"/>
              <a:cs typeface="News Gothic St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51797" y="2722430"/>
            <a:ext cx="3686175" cy="5717540"/>
          </a:xfrm>
          <a:prstGeom prst="rect">
            <a:avLst/>
          </a:prstGeom>
          <a:solidFill>
            <a:srgbClr val="F0EFF0"/>
          </a:solidFill>
        </p:spPr>
        <p:txBody>
          <a:bodyPr vert="horz" wrap="square" lIns="0" tIns="233679" rIns="0" bIns="0" rtlCol="0">
            <a:spAutoFit/>
          </a:bodyPr>
          <a:lstStyle/>
          <a:p>
            <a:pPr marL="189230" marR="464184">
              <a:lnSpc>
                <a:spcPts val="2970"/>
              </a:lnSpc>
              <a:spcBef>
                <a:spcPts val="1839"/>
              </a:spcBef>
            </a:pPr>
            <a:r>
              <a:rPr sz="2600" spc="-75" dirty="0">
                <a:solidFill>
                  <a:srgbClr val="008558"/>
                </a:solidFill>
                <a:latin typeface="Tahoma"/>
                <a:cs typeface="Tahoma"/>
              </a:rPr>
              <a:t>RMK</a:t>
            </a:r>
            <a:r>
              <a:rPr sz="2600" spc="-24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45" dirty="0">
                <a:solidFill>
                  <a:srgbClr val="008558"/>
                </a:solidFill>
                <a:latin typeface="Tahoma"/>
                <a:cs typeface="Tahoma"/>
              </a:rPr>
              <a:t>hoole</a:t>
            </a:r>
            <a:r>
              <a:rPr sz="2600" spc="-2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all</a:t>
            </a:r>
            <a:r>
              <a:rPr sz="2600" spc="-2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008558"/>
                </a:solidFill>
                <a:latin typeface="Tahoma"/>
                <a:cs typeface="Tahoma"/>
              </a:rPr>
              <a:t>on</a:t>
            </a:r>
            <a:r>
              <a:rPr sz="2600" spc="-2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008558"/>
                </a:solidFill>
                <a:latin typeface="Tahoma"/>
                <a:cs typeface="Tahoma"/>
              </a:rPr>
              <a:t>ligi </a:t>
            </a:r>
            <a:r>
              <a:rPr sz="2600" spc="-45" dirty="0">
                <a:solidFill>
                  <a:srgbClr val="008558"/>
                </a:solidFill>
                <a:latin typeface="Tahoma"/>
                <a:cs typeface="Tahoma"/>
              </a:rPr>
              <a:t>pool</a:t>
            </a:r>
            <a:r>
              <a:rPr sz="2600" spc="-24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008558"/>
                </a:solidFill>
                <a:latin typeface="Tahoma"/>
                <a:cs typeface="Tahoma"/>
              </a:rPr>
              <a:t>Eesti</a:t>
            </a:r>
            <a:r>
              <a:rPr sz="2600" spc="-24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metsadest. </a:t>
            </a:r>
            <a:r>
              <a:rPr sz="2600" spc="-20" dirty="0">
                <a:solidFill>
                  <a:srgbClr val="008558"/>
                </a:solidFill>
                <a:latin typeface="Tahoma"/>
                <a:cs typeface="Tahoma"/>
              </a:rPr>
              <a:t>2023.</a:t>
            </a:r>
            <a:r>
              <a:rPr sz="2600" spc="-24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008558"/>
                </a:solidFill>
                <a:latin typeface="Tahoma"/>
                <a:cs typeface="Tahoma"/>
              </a:rPr>
              <a:t>aastal</a:t>
            </a:r>
            <a:r>
              <a:rPr sz="2600" spc="-2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tehti </a:t>
            </a:r>
            <a:r>
              <a:rPr sz="2600" spc="-25" dirty="0">
                <a:solidFill>
                  <a:srgbClr val="008558"/>
                </a:solidFill>
                <a:latin typeface="Tahoma"/>
                <a:cs typeface="Tahoma"/>
              </a:rPr>
              <a:t>järgmisi</a:t>
            </a:r>
            <a:r>
              <a:rPr sz="2600" spc="-204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metsatöid:</a:t>
            </a:r>
            <a:endParaRPr sz="2600">
              <a:latin typeface="Tahoma"/>
              <a:cs typeface="Tahoma"/>
            </a:endParaRPr>
          </a:p>
          <a:p>
            <a:pPr marL="334010" marR="1067435" indent="-144780">
              <a:lnSpc>
                <a:spcPct val="115700"/>
              </a:lnSpc>
              <a:spcBef>
                <a:spcPts val="2420"/>
              </a:spcBef>
              <a:buChar char="•"/>
              <a:tabLst>
                <a:tab pos="335915" algn="l"/>
              </a:tabLst>
            </a:pP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metsauuenduse 	</a:t>
            </a: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hooldamine</a:t>
            </a:r>
            <a:r>
              <a:rPr sz="19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77797C"/>
                </a:solidFill>
                <a:latin typeface="Tahoma"/>
                <a:cs typeface="Tahoma"/>
              </a:rPr>
              <a:t>22</a:t>
            </a:r>
            <a:r>
              <a:rPr sz="19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77797C"/>
                </a:solidFill>
                <a:latin typeface="Tahoma"/>
                <a:cs typeface="Tahoma"/>
              </a:rPr>
              <a:t>800</a:t>
            </a:r>
            <a:r>
              <a:rPr sz="1900" spc="-17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55"/>
              </a:spcBef>
              <a:buChar char="•"/>
              <a:tabLst>
                <a:tab pos="334010" algn="l"/>
              </a:tabLst>
            </a:pP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noorendike</a:t>
            </a:r>
            <a:r>
              <a:rPr sz="1900" spc="-1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hooldus</a:t>
            </a:r>
            <a:r>
              <a:rPr sz="19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40" dirty="0">
                <a:solidFill>
                  <a:srgbClr val="77797C"/>
                </a:solidFill>
                <a:latin typeface="Tahoma"/>
                <a:cs typeface="Tahoma"/>
              </a:rPr>
              <a:t>19</a:t>
            </a:r>
            <a:r>
              <a:rPr sz="19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50" dirty="0">
                <a:solidFill>
                  <a:srgbClr val="77797C"/>
                </a:solidFill>
                <a:latin typeface="Tahoma"/>
                <a:cs typeface="Tahoma"/>
              </a:rPr>
              <a:t>300</a:t>
            </a:r>
            <a:r>
              <a:rPr sz="19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60"/>
              </a:spcBef>
              <a:buChar char="•"/>
              <a:tabLst>
                <a:tab pos="334010" algn="l"/>
              </a:tabLst>
            </a:pPr>
            <a:r>
              <a:rPr sz="1900" spc="-70" dirty="0">
                <a:solidFill>
                  <a:srgbClr val="77797C"/>
                </a:solidFill>
                <a:latin typeface="Tahoma"/>
                <a:cs typeface="Tahoma"/>
              </a:rPr>
              <a:t>uue</a:t>
            </a:r>
            <a:r>
              <a:rPr sz="19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0" dirty="0">
                <a:solidFill>
                  <a:srgbClr val="77797C"/>
                </a:solidFill>
                <a:latin typeface="Tahoma"/>
                <a:cs typeface="Tahoma"/>
              </a:rPr>
              <a:t>metsa</a:t>
            </a:r>
            <a:r>
              <a:rPr sz="19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77797C"/>
                </a:solidFill>
                <a:latin typeface="Tahoma"/>
                <a:cs typeface="Tahoma"/>
              </a:rPr>
              <a:t>rajamine</a:t>
            </a:r>
            <a:r>
              <a:rPr sz="1900" spc="-1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77797C"/>
                </a:solidFill>
                <a:latin typeface="Tahoma"/>
                <a:cs typeface="Tahoma"/>
              </a:rPr>
              <a:t>12</a:t>
            </a:r>
            <a:r>
              <a:rPr sz="19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77797C"/>
                </a:solidFill>
                <a:latin typeface="Tahoma"/>
                <a:cs typeface="Tahoma"/>
              </a:rPr>
              <a:t>000</a:t>
            </a:r>
            <a:r>
              <a:rPr sz="19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55"/>
              </a:spcBef>
              <a:buChar char="•"/>
              <a:tabLst>
                <a:tab pos="334010" algn="l"/>
              </a:tabLst>
            </a:pP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uuendusraie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90" dirty="0">
                <a:solidFill>
                  <a:srgbClr val="77797C"/>
                </a:solidFill>
                <a:latin typeface="Tahoma"/>
                <a:cs typeface="Tahoma"/>
              </a:rPr>
              <a:t>11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77797C"/>
                </a:solidFill>
                <a:latin typeface="Tahoma"/>
                <a:cs typeface="Tahoma"/>
              </a:rPr>
              <a:t>100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60"/>
              </a:spcBef>
              <a:buChar char="•"/>
              <a:tabLst>
                <a:tab pos="334010" algn="l"/>
              </a:tabLst>
            </a:pP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harvendusraie</a:t>
            </a:r>
            <a:r>
              <a:rPr sz="1900" spc="-8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77797C"/>
                </a:solidFill>
                <a:latin typeface="Tahoma"/>
                <a:cs typeface="Tahoma"/>
              </a:rPr>
              <a:t>9700</a:t>
            </a:r>
            <a:r>
              <a:rPr sz="1900" spc="-8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55"/>
              </a:spcBef>
              <a:buChar char="•"/>
              <a:tabLst>
                <a:tab pos="334010" algn="l"/>
              </a:tabLst>
            </a:pPr>
            <a:r>
              <a:rPr sz="1900" spc="-30" dirty="0">
                <a:solidFill>
                  <a:srgbClr val="77797C"/>
                </a:solidFill>
                <a:latin typeface="Tahoma"/>
                <a:cs typeface="Tahoma"/>
              </a:rPr>
              <a:t>sanitaarraie</a:t>
            </a:r>
            <a:r>
              <a:rPr sz="1900" spc="-15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77797C"/>
                </a:solidFill>
                <a:latin typeface="Tahoma"/>
                <a:cs typeface="Tahoma"/>
              </a:rPr>
              <a:t>8000</a:t>
            </a:r>
            <a:r>
              <a:rPr sz="1900" spc="-14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60"/>
              </a:spcBef>
              <a:buChar char="•"/>
              <a:tabLst>
                <a:tab pos="334010" algn="l"/>
              </a:tabLst>
            </a:pPr>
            <a:r>
              <a:rPr sz="1900" spc="-50" dirty="0">
                <a:solidFill>
                  <a:srgbClr val="77797C"/>
                </a:solidFill>
                <a:latin typeface="Tahoma"/>
                <a:cs typeface="Tahoma"/>
              </a:rPr>
              <a:t>raadamine</a:t>
            </a:r>
            <a:r>
              <a:rPr sz="190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77797C"/>
                </a:solidFill>
                <a:latin typeface="Tahoma"/>
                <a:cs typeface="Tahoma"/>
              </a:rPr>
              <a:t>700</a:t>
            </a:r>
            <a:r>
              <a:rPr sz="1900" spc="-1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  <a:p>
            <a:pPr marL="334010" indent="-144780">
              <a:lnSpc>
                <a:spcPct val="100000"/>
              </a:lnSpc>
              <a:spcBef>
                <a:spcPts val="355"/>
              </a:spcBef>
              <a:buChar char="•"/>
              <a:tabLst>
                <a:tab pos="334010" algn="l"/>
              </a:tabLst>
            </a:pPr>
            <a:r>
              <a:rPr sz="1900" spc="-50" dirty="0">
                <a:solidFill>
                  <a:srgbClr val="77797C"/>
                </a:solidFill>
                <a:latin typeface="Tahoma"/>
                <a:cs typeface="Tahoma"/>
              </a:rPr>
              <a:t>kujundusraie</a:t>
            </a:r>
            <a:r>
              <a:rPr sz="19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60" dirty="0">
                <a:solidFill>
                  <a:srgbClr val="77797C"/>
                </a:solidFill>
                <a:latin typeface="Tahoma"/>
                <a:cs typeface="Tahoma"/>
              </a:rPr>
              <a:t>400</a:t>
            </a:r>
            <a:r>
              <a:rPr sz="1900" spc="-1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348089" y="2610210"/>
            <a:ext cx="3478529" cy="13512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Sanitaarraie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900" spc="-35" dirty="0">
                <a:solidFill>
                  <a:srgbClr val="77797C"/>
                </a:solidFill>
                <a:latin typeface="Tahoma"/>
                <a:cs typeface="Tahoma"/>
              </a:rPr>
              <a:t>Sanitaarraiet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77797C"/>
                </a:solidFill>
                <a:latin typeface="Tahoma"/>
                <a:cs typeface="Tahoma"/>
              </a:rPr>
              <a:t>tehakse,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40" dirty="0">
                <a:solidFill>
                  <a:srgbClr val="77797C"/>
                </a:solidFill>
                <a:latin typeface="Tahoma"/>
                <a:cs typeface="Tahoma"/>
              </a:rPr>
              <a:t>kui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0" dirty="0">
                <a:solidFill>
                  <a:srgbClr val="77797C"/>
                </a:solidFill>
                <a:latin typeface="Tahoma"/>
                <a:cs typeface="Tahoma"/>
              </a:rPr>
              <a:t>mets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endParaRPr sz="1900">
              <a:latin typeface="Tahoma"/>
              <a:cs typeface="Tahoma"/>
            </a:endParaRPr>
          </a:p>
          <a:p>
            <a:pPr marL="12700" marR="5080">
              <a:lnSpc>
                <a:spcPts val="2470"/>
              </a:lnSpc>
              <a:spcBef>
                <a:spcPts val="105"/>
              </a:spcBef>
            </a:pPr>
            <a:r>
              <a:rPr sz="1900" spc="-50" dirty="0">
                <a:solidFill>
                  <a:srgbClr val="77797C"/>
                </a:solidFill>
                <a:latin typeface="Tahoma"/>
                <a:cs typeface="Tahoma"/>
              </a:rPr>
              <a:t>saanud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kahjustada,</a:t>
            </a:r>
            <a:r>
              <a:rPr sz="1900" spc="-13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77797C"/>
                </a:solidFill>
                <a:latin typeface="Tahoma"/>
                <a:cs typeface="Tahoma"/>
              </a:rPr>
              <a:t>näiteks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pärast </a:t>
            </a: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tormimurdu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või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üraskikahjustust.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348089" y="4180843"/>
            <a:ext cx="3581400" cy="3549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Kujundusraie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sz="1900" spc="-40" dirty="0">
                <a:solidFill>
                  <a:srgbClr val="77797C"/>
                </a:solidFill>
                <a:latin typeface="Tahoma"/>
                <a:cs typeface="Tahoma"/>
              </a:rPr>
              <a:t>Raietöid</a:t>
            </a:r>
            <a:r>
              <a:rPr sz="1900" spc="-1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r>
              <a:rPr sz="19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77797C"/>
                </a:solidFill>
                <a:latin typeface="Tahoma"/>
                <a:cs typeface="Tahoma"/>
              </a:rPr>
              <a:t>mõnikord</a:t>
            </a:r>
            <a:r>
              <a:rPr sz="19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85" dirty="0">
                <a:solidFill>
                  <a:srgbClr val="77797C"/>
                </a:solidFill>
                <a:latin typeface="Tahoma"/>
                <a:cs typeface="Tahoma"/>
              </a:rPr>
              <a:t>vaja</a:t>
            </a:r>
            <a:r>
              <a:rPr sz="19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ka</a:t>
            </a:r>
            <a:endParaRPr sz="1900">
              <a:latin typeface="Tahoma"/>
              <a:cs typeface="Tahoma"/>
            </a:endParaRPr>
          </a:p>
          <a:p>
            <a:pPr marL="12700" marR="31750">
              <a:lnSpc>
                <a:spcPts val="2470"/>
              </a:lnSpc>
              <a:spcBef>
                <a:spcPts val="114"/>
              </a:spcBef>
            </a:pP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loodusobjektide</a:t>
            </a:r>
            <a:r>
              <a:rPr sz="1900" spc="-12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või</a:t>
            </a:r>
            <a:r>
              <a:rPr sz="1900" spc="-114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0" dirty="0">
                <a:solidFill>
                  <a:srgbClr val="77797C"/>
                </a:solidFill>
                <a:latin typeface="Tahoma"/>
                <a:cs typeface="Tahoma"/>
              </a:rPr>
              <a:t>liikide</a:t>
            </a:r>
            <a:r>
              <a:rPr sz="1900" spc="-114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77797C"/>
                </a:solidFill>
                <a:latin typeface="Tahoma"/>
                <a:cs typeface="Tahoma"/>
              </a:rPr>
              <a:t>kaitseks.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Sel</a:t>
            </a:r>
            <a:r>
              <a:rPr sz="1900" spc="-18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5" dirty="0">
                <a:solidFill>
                  <a:srgbClr val="77797C"/>
                </a:solidFill>
                <a:latin typeface="Tahoma"/>
                <a:cs typeface="Tahoma"/>
              </a:rPr>
              <a:t>juhul</a:t>
            </a:r>
            <a:r>
              <a:rPr sz="19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r>
              <a:rPr sz="19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45" dirty="0">
                <a:solidFill>
                  <a:srgbClr val="77797C"/>
                </a:solidFill>
                <a:latin typeface="Tahoma"/>
                <a:cs typeface="Tahoma"/>
              </a:rPr>
              <a:t>tegu</a:t>
            </a:r>
            <a:r>
              <a:rPr sz="19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kujundusraiega.</a:t>
            </a:r>
            <a:endParaRPr sz="1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60"/>
              </a:spcBef>
            </a:pPr>
            <a:r>
              <a:rPr sz="2600" spc="-10" dirty="0">
                <a:solidFill>
                  <a:srgbClr val="008558"/>
                </a:solidFill>
                <a:latin typeface="Tahoma"/>
                <a:cs typeface="Tahoma"/>
              </a:rPr>
              <a:t>Raadamine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900" spc="-55" dirty="0">
                <a:solidFill>
                  <a:srgbClr val="77797C"/>
                </a:solidFill>
                <a:latin typeface="Tahoma"/>
                <a:cs typeface="Tahoma"/>
              </a:rPr>
              <a:t>Kui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0" dirty="0">
                <a:solidFill>
                  <a:srgbClr val="77797C"/>
                </a:solidFill>
                <a:latin typeface="Tahoma"/>
                <a:cs typeface="Tahoma"/>
              </a:rPr>
              <a:t>metsamaa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0" dirty="0">
                <a:solidFill>
                  <a:srgbClr val="77797C"/>
                </a:solidFill>
                <a:latin typeface="Tahoma"/>
                <a:cs typeface="Tahoma"/>
              </a:rPr>
              <a:t>võetakse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20" dirty="0">
                <a:solidFill>
                  <a:srgbClr val="77797C"/>
                </a:solidFill>
                <a:latin typeface="Tahoma"/>
                <a:cs typeface="Tahoma"/>
              </a:rPr>
              <a:t>kasutusele</a:t>
            </a:r>
            <a:endParaRPr sz="1900">
              <a:latin typeface="Tahoma"/>
              <a:cs typeface="Tahoma"/>
            </a:endParaRPr>
          </a:p>
          <a:p>
            <a:pPr marL="12700" marR="27940">
              <a:lnSpc>
                <a:spcPts val="2470"/>
              </a:lnSpc>
              <a:spcBef>
                <a:spcPts val="115"/>
              </a:spcBef>
            </a:pPr>
            <a:r>
              <a:rPr sz="1900" spc="-40" dirty="0">
                <a:solidFill>
                  <a:srgbClr val="77797C"/>
                </a:solidFill>
                <a:latin typeface="Tahoma"/>
                <a:cs typeface="Tahoma"/>
              </a:rPr>
              <a:t>muuks</a:t>
            </a:r>
            <a:r>
              <a:rPr sz="1900" spc="-13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77797C"/>
                </a:solidFill>
                <a:latin typeface="Tahoma"/>
                <a:cs typeface="Tahoma"/>
              </a:rPr>
              <a:t>otstarbeks,</a:t>
            </a:r>
            <a:r>
              <a:rPr sz="1900" spc="-13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näiteks </a:t>
            </a:r>
            <a:r>
              <a:rPr sz="1900" spc="-30" dirty="0">
                <a:solidFill>
                  <a:srgbClr val="77797C"/>
                </a:solidFill>
                <a:latin typeface="Tahoma"/>
                <a:cs typeface="Tahoma"/>
              </a:rPr>
              <a:t>taristuobjekti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60" dirty="0">
                <a:solidFill>
                  <a:srgbClr val="77797C"/>
                </a:solidFill>
                <a:latin typeface="Tahoma"/>
                <a:cs typeface="Tahoma"/>
              </a:rPr>
              <a:t>või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polügooni </a:t>
            </a:r>
            <a:r>
              <a:rPr sz="1900" spc="-40" dirty="0">
                <a:solidFill>
                  <a:srgbClr val="77797C"/>
                </a:solidFill>
                <a:latin typeface="Tahoma"/>
                <a:cs typeface="Tahoma"/>
              </a:rPr>
              <a:t>ehitamiseks,</a:t>
            </a:r>
            <a:r>
              <a:rPr sz="1900" spc="-12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dirty="0">
                <a:solidFill>
                  <a:srgbClr val="77797C"/>
                </a:solidFill>
                <a:latin typeface="Tahoma"/>
                <a:cs typeface="Tahoma"/>
              </a:rPr>
              <a:t>siis</a:t>
            </a:r>
            <a:r>
              <a:rPr sz="1900" spc="-12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10" dirty="0">
                <a:solidFill>
                  <a:srgbClr val="77797C"/>
                </a:solidFill>
                <a:latin typeface="Tahoma"/>
                <a:cs typeface="Tahoma"/>
              </a:rPr>
              <a:t>nimetatakse </a:t>
            </a:r>
            <a:r>
              <a:rPr sz="1900" spc="-25" dirty="0">
                <a:solidFill>
                  <a:srgbClr val="77797C"/>
                </a:solidFill>
                <a:latin typeface="Tahoma"/>
                <a:cs typeface="Tahoma"/>
              </a:rPr>
              <a:t>selleks</a:t>
            </a:r>
            <a:r>
              <a:rPr sz="1900" spc="-14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55" dirty="0">
                <a:solidFill>
                  <a:srgbClr val="77797C"/>
                </a:solidFill>
                <a:latin typeface="Tahoma"/>
                <a:cs typeface="Tahoma"/>
              </a:rPr>
              <a:t>vajalikku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35" dirty="0">
                <a:solidFill>
                  <a:srgbClr val="77797C"/>
                </a:solidFill>
                <a:latin typeface="Tahoma"/>
                <a:cs typeface="Tahoma"/>
              </a:rPr>
              <a:t>raiet</a:t>
            </a:r>
            <a:r>
              <a:rPr sz="1900" spc="-1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1900" spc="-40" dirty="0">
                <a:solidFill>
                  <a:srgbClr val="77797C"/>
                </a:solidFill>
                <a:latin typeface="Tahoma"/>
                <a:cs typeface="Tahoma"/>
              </a:rPr>
              <a:t>raadamiseks.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FCEA41C-6ACF-2C41-C42C-F02C3A2D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RMK on Eesti ainus riigitulundusasutus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E0942D9-173E-DAFB-F80B-AD3D65389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697" y="2753841"/>
            <a:ext cx="15584169" cy="6955750"/>
          </a:xfrm>
        </p:spPr>
        <p:txBody>
          <a:bodyPr/>
          <a:lstStyle/>
          <a:p>
            <a:r>
              <a:rPr lang="et-EE" sz="4400" u="sng" dirty="0"/>
              <a:t>Metsaseadus:</a:t>
            </a:r>
            <a:r>
              <a:rPr lang="et-EE" sz="4400" dirty="0"/>
              <a:t> </a:t>
            </a:r>
          </a:p>
          <a:p>
            <a:r>
              <a:rPr lang="et-EE" sz="3000" dirty="0"/>
              <a:t>6. Jagu </a:t>
            </a:r>
          </a:p>
          <a:p>
            <a:r>
              <a:rPr lang="fi-FI" sz="3000" dirty="0" err="1"/>
              <a:t>Riigimetsa</a:t>
            </a:r>
            <a:r>
              <a:rPr lang="fi-FI" sz="3000" dirty="0"/>
              <a:t> </a:t>
            </a:r>
            <a:r>
              <a:rPr lang="fi-FI" sz="3000" dirty="0" err="1"/>
              <a:t>majandamine</a:t>
            </a:r>
            <a:r>
              <a:rPr lang="fi-FI" sz="3000" dirty="0"/>
              <a:t> </a:t>
            </a:r>
          </a:p>
          <a:p>
            <a:r>
              <a:rPr lang="fi-FI" sz="3000" dirty="0"/>
              <a:t>§ 43.   </a:t>
            </a:r>
            <a:r>
              <a:rPr lang="fi-FI" sz="3000" dirty="0" err="1"/>
              <a:t>Riigimetsa</a:t>
            </a:r>
            <a:r>
              <a:rPr lang="fi-FI" sz="3000" dirty="0"/>
              <a:t> </a:t>
            </a:r>
            <a:r>
              <a:rPr lang="fi-FI" sz="3000" dirty="0" err="1"/>
              <a:t>majandamise</a:t>
            </a:r>
            <a:r>
              <a:rPr lang="fi-FI" sz="3000" dirty="0"/>
              <a:t> ja </a:t>
            </a:r>
            <a:r>
              <a:rPr lang="fi-FI" sz="3000" dirty="0" err="1"/>
              <a:t>majandamise</a:t>
            </a:r>
            <a:r>
              <a:rPr lang="fi-FI" sz="3000" dirty="0"/>
              <a:t> </a:t>
            </a:r>
            <a:r>
              <a:rPr lang="fi-FI" sz="3000" dirty="0" err="1"/>
              <a:t>finantseerimise</a:t>
            </a:r>
            <a:r>
              <a:rPr lang="fi-FI" sz="3000" dirty="0"/>
              <a:t> </a:t>
            </a:r>
            <a:r>
              <a:rPr lang="fi-FI" sz="3000" dirty="0" err="1"/>
              <a:t>korraldamine</a:t>
            </a:r>
            <a:r>
              <a:rPr lang="et-EE" sz="3000" dirty="0"/>
              <a:t>: </a:t>
            </a:r>
          </a:p>
          <a:p>
            <a:endParaRPr lang="et-EE" sz="3000" dirty="0"/>
          </a:p>
          <a:p>
            <a:r>
              <a:rPr lang="et-EE" sz="3000" dirty="0"/>
              <a:t>(2) Kliimaministeeriumi, Kaitseministeeriumi ning Majandus- ja Kommunikatsiooniministeeriumi valitsetavat riigimetsa majandab ja selle majandamist finantseerib Riigimetsa Majandamise Keskus. Kaitseministeeriumi valitsetava riigimetsa majandamine toimub valdkonna eest vastutava ministri määratud asutusega sõlmitud kokkuleppe alusel.</a:t>
            </a:r>
          </a:p>
          <a:p>
            <a:endParaRPr lang="et-EE" sz="3000" dirty="0"/>
          </a:p>
          <a:p>
            <a:r>
              <a:rPr lang="et-EE" sz="3000" dirty="0"/>
              <a:t>§ 47.   Riigimetsa Majandamise Keskus</a:t>
            </a:r>
          </a:p>
          <a:p>
            <a:r>
              <a:rPr lang="et-EE" sz="3000" dirty="0"/>
              <a:t>  (1) Riigimetsa Majandamise Keskus (edaspidi RMK) on riigitulundusasutus, kes riigimetsa majandajana tegutseb Kliimaministeeriumi valitsemisalas käesoleva seaduse, teiste õigusaktide ja oma põhimääruse alusel.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0387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D4314B-3A05-DEAE-5B6A-A8F7A584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tähendab riigitulundusasutus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E6BE72E-EDD9-7A19-FCCA-E213993E2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697" y="2753842"/>
            <a:ext cx="15584169" cy="6771084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t-EE" sz="4400" dirty="0"/>
              <a:t>Saab tulu majandustegevusest. Ei saa riigi eelarvest rahastust.</a:t>
            </a:r>
          </a:p>
          <a:p>
            <a:pPr marL="742950" indent="-742950">
              <a:buAutoNum type="arabicPeriod"/>
            </a:pPr>
            <a:endParaRPr lang="et-EE" sz="4400" dirty="0"/>
          </a:p>
          <a:p>
            <a:r>
              <a:rPr lang="et-EE" sz="4400" dirty="0"/>
              <a:t>2. Peab kõik seadusega pandud ülesanded lahendama puidumüügist ja muudest majandustegevustest saadud finantsvahenditega. Kõik riigimetsa tegevused alates istikute kasvatamisest kuni teede ehitamiseni ja külastusobjektide korrashoiuni.   </a:t>
            </a:r>
          </a:p>
          <a:p>
            <a:endParaRPr lang="et-EE" sz="4400" dirty="0"/>
          </a:p>
          <a:p>
            <a:r>
              <a:rPr lang="et-EE" sz="4400" dirty="0"/>
              <a:t>3. Sealhulgas maksab kõik maksud sarnaselt muude ettevõtetega (käibemaks, maamaks, tööjõu maksud, dividendid riigieelarvesse sh tulumaks dividendidelt)</a:t>
            </a:r>
          </a:p>
        </p:txBody>
      </p:sp>
    </p:spTree>
    <p:extLst>
      <p:ext uri="{BB962C8B-B14F-4D97-AF65-F5344CB8AC3E}">
        <p14:creationId xmlns:p14="http://schemas.microsoft.com/office/powerpoint/2010/main" val="290955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ED4314B-3A05-DEAE-5B6A-A8F7A584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Mida RMK ei tee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E6BE72E-EDD9-7A19-FCCA-E213993E2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697" y="2753842"/>
            <a:ext cx="15584169" cy="8125301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t-EE" sz="4400" dirty="0"/>
              <a:t>Ei majanda teiste maaomanike metsi; </a:t>
            </a:r>
          </a:p>
          <a:p>
            <a:pPr marL="742950" indent="-742950">
              <a:buAutoNum type="arabicPeriod"/>
            </a:pPr>
            <a:r>
              <a:rPr lang="et-EE" sz="4400" dirty="0"/>
              <a:t>RMK ei teosta kontrolli teiste maaomanike tegevuse üle nende maadel ega osuta neile nõustamisteenust; </a:t>
            </a:r>
          </a:p>
          <a:p>
            <a:pPr marL="742950" indent="-742950">
              <a:buAutoNum type="arabicPeriod"/>
            </a:pPr>
            <a:r>
              <a:rPr lang="et-EE" sz="4400" dirty="0"/>
              <a:t>Ei otsusta metsades kaitsealade moodustamist , osaleb vaid aruteludel riigimaa osas. </a:t>
            </a:r>
          </a:p>
          <a:p>
            <a:pPr marL="742950" indent="-742950">
              <a:buAutoNum type="arabicPeriod"/>
            </a:pPr>
            <a:r>
              <a:rPr lang="et-EE" sz="4400" dirty="0"/>
              <a:t>Ei koosta kaitsealade kaitse-eeskirju ega kaitsekorralduskavasid.</a:t>
            </a:r>
          </a:p>
          <a:p>
            <a:pPr marL="742950" indent="-742950">
              <a:buAutoNum type="arabicPeriod"/>
            </a:pPr>
            <a:r>
              <a:rPr lang="et-EE" sz="4400" dirty="0"/>
              <a:t>Ei kehtesta arvestuslanki riigimaa osas, esitab oma ettepaneku.</a:t>
            </a:r>
          </a:p>
          <a:p>
            <a:pPr marL="742950" indent="-742950">
              <a:buAutoNum type="arabicPeriod"/>
            </a:pPr>
            <a:r>
              <a:rPr lang="et-EE" sz="4400" dirty="0"/>
              <a:t>Ei väljasta endale metsateatisi. </a:t>
            </a:r>
          </a:p>
          <a:p>
            <a:pPr marL="742950" indent="-742950">
              <a:buAutoNum type="arabicPeriod"/>
            </a:pPr>
            <a:r>
              <a:rPr lang="et-EE" sz="4400" dirty="0"/>
              <a:t>Ei tegele kodanike kodudele juurdepääsuteede rajamisega ning lumelükkamisega kohaliku liikluse tagamiseks.</a:t>
            </a:r>
          </a:p>
          <a:p>
            <a:pPr marL="742950" indent="-742950">
              <a:buAutoNum type="arabicPeriod"/>
            </a:pPr>
            <a:r>
              <a:rPr lang="et-EE" sz="4400" dirty="0"/>
              <a:t>Ei oma õigust teostada menetlustoiminguid väärtegude käsitlusel.</a:t>
            </a:r>
          </a:p>
        </p:txBody>
      </p:sp>
    </p:spTree>
    <p:extLst>
      <p:ext uri="{BB962C8B-B14F-4D97-AF65-F5344CB8AC3E}">
        <p14:creationId xmlns:p14="http://schemas.microsoft.com/office/powerpoint/2010/main" val="280792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8072" y="8082657"/>
            <a:ext cx="16175378" cy="107721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t-EE" sz="6900" dirty="0">
                <a:solidFill>
                  <a:srgbClr val="FFFFFF"/>
                </a:solidFill>
                <a:latin typeface="Geogrotesque Md" panose="02000000000000000000" pitchFamily="50" charset="-70"/>
              </a:rPr>
              <a:t>Väljavõtteid RMK aastaraamatust </a:t>
            </a:r>
            <a:r>
              <a:rPr sz="6900" dirty="0">
                <a:solidFill>
                  <a:srgbClr val="FFFFFF"/>
                </a:solidFill>
                <a:latin typeface="Geogrotesque Md" panose="02000000000000000000" pitchFamily="50" charset="-70"/>
              </a:rPr>
              <a:t>2023</a:t>
            </a:r>
            <a:endParaRPr sz="6900" dirty="0">
              <a:latin typeface="Geogrotesque Md" panose="02000000000000000000" pitchFamily="50" charset="-7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46735" y="7915990"/>
            <a:ext cx="7887970" cy="2707005"/>
            <a:chOff x="1246735" y="7915990"/>
            <a:chExt cx="7887970" cy="2707005"/>
          </a:xfrm>
        </p:grpSpPr>
        <p:sp>
          <p:nvSpPr>
            <p:cNvPr id="5" name="object 5"/>
            <p:cNvSpPr/>
            <p:nvPr/>
          </p:nvSpPr>
          <p:spPr>
            <a:xfrm>
              <a:off x="7033362" y="9675107"/>
              <a:ext cx="2101850" cy="947419"/>
            </a:xfrm>
            <a:custGeom>
              <a:avLst/>
              <a:gdLst/>
              <a:ahLst/>
              <a:cxnLst/>
              <a:rect l="l" t="t" r="r" b="b"/>
              <a:pathLst>
                <a:path w="2101850" h="947420">
                  <a:moveTo>
                    <a:pt x="492506" y="786663"/>
                  </a:moveTo>
                  <a:lnTo>
                    <a:pt x="485381" y="738568"/>
                  </a:lnTo>
                  <a:lnTo>
                    <a:pt x="465137" y="697344"/>
                  </a:lnTo>
                  <a:lnTo>
                    <a:pt x="433463" y="665175"/>
                  </a:lnTo>
                  <a:lnTo>
                    <a:pt x="392074" y="644271"/>
                  </a:lnTo>
                  <a:lnTo>
                    <a:pt x="342646" y="636803"/>
                  </a:lnTo>
                  <a:lnTo>
                    <a:pt x="169519" y="636803"/>
                  </a:lnTo>
                  <a:lnTo>
                    <a:pt x="367576" y="279565"/>
                  </a:lnTo>
                  <a:lnTo>
                    <a:pt x="246964" y="279527"/>
                  </a:lnTo>
                  <a:lnTo>
                    <a:pt x="410679" y="0"/>
                  </a:lnTo>
                  <a:lnTo>
                    <a:pt x="295681" y="0"/>
                  </a:lnTo>
                  <a:lnTo>
                    <a:pt x="74510" y="377786"/>
                  </a:lnTo>
                  <a:lnTo>
                    <a:pt x="198056" y="377786"/>
                  </a:lnTo>
                  <a:lnTo>
                    <a:pt x="0" y="737603"/>
                  </a:lnTo>
                  <a:lnTo>
                    <a:pt x="338937" y="737603"/>
                  </a:lnTo>
                  <a:lnTo>
                    <a:pt x="359752" y="741857"/>
                  </a:lnTo>
                  <a:lnTo>
                    <a:pt x="376516" y="753351"/>
                  </a:lnTo>
                  <a:lnTo>
                    <a:pt x="387705" y="770178"/>
                  </a:lnTo>
                  <a:lnTo>
                    <a:pt x="391769" y="790435"/>
                  </a:lnTo>
                  <a:lnTo>
                    <a:pt x="391769" y="947356"/>
                  </a:lnTo>
                  <a:lnTo>
                    <a:pt x="492506" y="947356"/>
                  </a:lnTo>
                  <a:lnTo>
                    <a:pt x="492506" y="786663"/>
                  </a:lnTo>
                  <a:close/>
                </a:path>
                <a:path w="2101850" h="947420">
                  <a:moveTo>
                    <a:pt x="754672" y="748957"/>
                  </a:moveTo>
                  <a:lnTo>
                    <a:pt x="749871" y="700773"/>
                  </a:lnTo>
                  <a:lnTo>
                    <a:pt x="736028" y="657580"/>
                  </a:lnTo>
                  <a:lnTo>
                    <a:pt x="714044" y="617410"/>
                  </a:lnTo>
                  <a:lnTo>
                    <a:pt x="656056" y="539965"/>
                  </a:lnTo>
                  <a:lnTo>
                    <a:pt x="630974" y="498500"/>
                  </a:lnTo>
                  <a:lnTo>
                    <a:pt x="610273" y="454621"/>
                  </a:lnTo>
                  <a:lnTo>
                    <a:pt x="594690" y="409054"/>
                  </a:lnTo>
                  <a:lnTo>
                    <a:pt x="584962" y="362534"/>
                  </a:lnTo>
                  <a:lnTo>
                    <a:pt x="581825" y="315785"/>
                  </a:lnTo>
                  <a:lnTo>
                    <a:pt x="585597" y="263791"/>
                  </a:lnTo>
                  <a:lnTo>
                    <a:pt x="595718" y="213080"/>
                  </a:lnTo>
                  <a:lnTo>
                    <a:pt x="611733" y="164274"/>
                  </a:lnTo>
                  <a:lnTo>
                    <a:pt x="633158" y="117970"/>
                  </a:lnTo>
                  <a:lnTo>
                    <a:pt x="659549" y="74752"/>
                  </a:lnTo>
                  <a:lnTo>
                    <a:pt x="690422" y="35229"/>
                  </a:lnTo>
                  <a:lnTo>
                    <a:pt x="725335" y="0"/>
                  </a:lnTo>
                  <a:lnTo>
                    <a:pt x="592048" y="0"/>
                  </a:lnTo>
                  <a:lnTo>
                    <a:pt x="562140" y="40220"/>
                  </a:lnTo>
                  <a:lnTo>
                    <a:pt x="536676" y="82346"/>
                  </a:lnTo>
                  <a:lnTo>
                    <a:pt x="515721" y="126288"/>
                  </a:lnTo>
                  <a:lnTo>
                    <a:pt x="499300" y="171958"/>
                  </a:lnTo>
                  <a:lnTo>
                    <a:pt x="487489" y="219240"/>
                  </a:lnTo>
                  <a:lnTo>
                    <a:pt x="480301" y="268033"/>
                  </a:lnTo>
                  <a:lnTo>
                    <a:pt x="477786" y="318262"/>
                  </a:lnTo>
                  <a:lnTo>
                    <a:pt x="480885" y="372198"/>
                  </a:lnTo>
                  <a:lnTo>
                    <a:pt x="490232" y="425335"/>
                  </a:lnTo>
                  <a:lnTo>
                    <a:pt x="505498" y="477075"/>
                  </a:lnTo>
                  <a:lnTo>
                    <a:pt x="526326" y="526859"/>
                  </a:lnTo>
                  <a:lnTo>
                    <a:pt x="552348" y="574090"/>
                  </a:lnTo>
                  <a:lnTo>
                    <a:pt x="583222" y="618185"/>
                  </a:lnTo>
                  <a:lnTo>
                    <a:pt x="609358" y="649922"/>
                  </a:lnTo>
                  <a:lnTo>
                    <a:pt x="631609" y="679462"/>
                  </a:lnTo>
                  <a:lnTo>
                    <a:pt x="647077" y="711911"/>
                  </a:lnTo>
                  <a:lnTo>
                    <a:pt x="652881" y="752373"/>
                  </a:lnTo>
                  <a:lnTo>
                    <a:pt x="652881" y="947356"/>
                  </a:lnTo>
                  <a:lnTo>
                    <a:pt x="754672" y="947356"/>
                  </a:lnTo>
                  <a:lnTo>
                    <a:pt x="754672" y="748957"/>
                  </a:lnTo>
                  <a:close/>
                </a:path>
                <a:path w="2101850" h="947420">
                  <a:moveTo>
                    <a:pt x="1294790" y="687184"/>
                  </a:moveTo>
                  <a:lnTo>
                    <a:pt x="1187170" y="522414"/>
                  </a:lnTo>
                  <a:lnTo>
                    <a:pt x="1218692" y="506425"/>
                  </a:lnTo>
                  <a:lnTo>
                    <a:pt x="1245273" y="480364"/>
                  </a:lnTo>
                  <a:lnTo>
                    <a:pt x="1263637" y="446405"/>
                  </a:lnTo>
                  <a:lnTo>
                    <a:pt x="1270495" y="406679"/>
                  </a:lnTo>
                  <a:lnTo>
                    <a:pt x="1262824" y="358457"/>
                  </a:lnTo>
                  <a:lnTo>
                    <a:pt x="1262240" y="357517"/>
                  </a:lnTo>
                  <a:lnTo>
                    <a:pt x="1241488" y="323938"/>
                  </a:lnTo>
                  <a:lnTo>
                    <a:pt x="1209001" y="301396"/>
                  </a:lnTo>
                  <a:lnTo>
                    <a:pt x="1167879" y="289140"/>
                  </a:lnTo>
                  <a:lnTo>
                    <a:pt x="1120635" y="285432"/>
                  </a:lnTo>
                  <a:lnTo>
                    <a:pt x="923886" y="285432"/>
                  </a:lnTo>
                  <a:lnTo>
                    <a:pt x="923886" y="687184"/>
                  </a:lnTo>
                  <a:lnTo>
                    <a:pt x="1005332" y="687184"/>
                  </a:lnTo>
                  <a:lnTo>
                    <a:pt x="1005332" y="357517"/>
                  </a:lnTo>
                  <a:lnTo>
                    <a:pt x="1112177" y="357517"/>
                  </a:lnTo>
                  <a:lnTo>
                    <a:pt x="1140206" y="358978"/>
                  </a:lnTo>
                  <a:lnTo>
                    <a:pt x="1164348" y="365607"/>
                  </a:lnTo>
                  <a:lnTo>
                    <a:pt x="1181265" y="380758"/>
                  </a:lnTo>
                  <a:lnTo>
                    <a:pt x="1187640" y="407797"/>
                  </a:lnTo>
                  <a:lnTo>
                    <a:pt x="1181188" y="436181"/>
                  </a:lnTo>
                  <a:lnTo>
                    <a:pt x="1164221" y="452069"/>
                  </a:lnTo>
                  <a:lnTo>
                    <a:pt x="1140333" y="459282"/>
                  </a:lnTo>
                  <a:lnTo>
                    <a:pt x="1113116" y="461594"/>
                  </a:lnTo>
                  <a:lnTo>
                    <a:pt x="1071168" y="463334"/>
                  </a:lnTo>
                  <a:lnTo>
                    <a:pt x="1068501" y="468604"/>
                  </a:lnTo>
                  <a:lnTo>
                    <a:pt x="1176210" y="649693"/>
                  </a:lnTo>
                  <a:lnTo>
                    <a:pt x="1204150" y="677151"/>
                  </a:lnTo>
                  <a:lnTo>
                    <a:pt x="1242555" y="687184"/>
                  </a:lnTo>
                  <a:lnTo>
                    <a:pt x="1294790" y="687184"/>
                  </a:lnTo>
                  <a:close/>
                </a:path>
                <a:path w="2101850" h="947420">
                  <a:moveTo>
                    <a:pt x="1775117" y="285432"/>
                  </a:moveTo>
                  <a:lnTo>
                    <a:pt x="1669808" y="285432"/>
                  </a:lnTo>
                  <a:lnTo>
                    <a:pt x="1551190" y="454342"/>
                  </a:lnTo>
                  <a:lnTo>
                    <a:pt x="1504480" y="387832"/>
                  </a:lnTo>
                  <a:lnTo>
                    <a:pt x="1432547" y="285432"/>
                  </a:lnTo>
                  <a:lnTo>
                    <a:pt x="1327277" y="285432"/>
                  </a:lnTo>
                  <a:lnTo>
                    <a:pt x="1327277" y="687184"/>
                  </a:lnTo>
                  <a:lnTo>
                    <a:pt x="1408684" y="687184"/>
                  </a:lnTo>
                  <a:lnTo>
                    <a:pt x="1408684" y="387832"/>
                  </a:lnTo>
                  <a:lnTo>
                    <a:pt x="1551190" y="581609"/>
                  </a:lnTo>
                  <a:lnTo>
                    <a:pt x="1644777" y="454342"/>
                  </a:lnTo>
                  <a:lnTo>
                    <a:pt x="1693672" y="387832"/>
                  </a:lnTo>
                  <a:lnTo>
                    <a:pt x="1693672" y="687184"/>
                  </a:lnTo>
                  <a:lnTo>
                    <a:pt x="1775117" y="687184"/>
                  </a:lnTo>
                  <a:lnTo>
                    <a:pt x="1775117" y="387832"/>
                  </a:lnTo>
                  <a:lnTo>
                    <a:pt x="1775117" y="285432"/>
                  </a:lnTo>
                  <a:close/>
                </a:path>
                <a:path w="2101850" h="947420">
                  <a:moveTo>
                    <a:pt x="2101316" y="687184"/>
                  </a:moveTo>
                  <a:lnTo>
                    <a:pt x="1915121" y="482117"/>
                  </a:lnTo>
                  <a:lnTo>
                    <a:pt x="2074735" y="285432"/>
                  </a:lnTo>
                  <a:lnTo>
                    <a:pt x="1974075" y="285432"/>
                  </a:lnTo>
                  <a:lnTo>
                    <a:pt x="1816531" y="480542"/>
                  </a:lnTo>
                  <a:lnTo>
                    <a:pt x="1816188" y="485927"/>
                  </a:lnTo>
                  <a:lnTo>
                    <a:pt x="1975459" y="664794"/>
                  </a:lnTo>
                  <a:lnTo>
                    <a:pt x="1983727" y="672223"/>
                  </a:lnTo>
                  <a:lnTo>
                    <a:pt x="1995805" y="679488"/>
                  </a:lnTo>
                  <a:lnTo>
                    <a:pt x="2011286" y="684999"/>
                  </a:lnTo>
                  <a:lnTo>
                    <a:pt x="2029752" y="687184"/>
                  </a:lnTo>
                  <a:lnTo>
                    <a:pt x="2101316" y="687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6735" y="9275844"/>
              <a:ext cx="7887970" cy="0"/>
            </a:xfrm>
            <a:custGeom>
              <a:avLst/>
              <a:gdLst/>
              <a:ahLst/>
              <a:cxnLst/>
              <a:rect l="l" t="t" r="r" b="b"/>
              <a:pathLst>
                <a:path w="7887970">
                  <a:moveTo>
                    <a:pt x="0" y="0"/>
                  </a:moveTo>
                  <a:lnTo>
                    <a:pt x="7887948" y="0"/>
                  </a:lnTo>
                </a:path>
              </a:pathLst>
            </a:custGeom>
            <a:ln w="1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6735" y="7925754"/>
              <a:ext cx="7887970" cy="0"/>
            </a:xfrm>
            <a:custGeom>
              <a:avLst/>
              <a:gdLst/>
              <a:ahLst/>
              <a:cxnLst/>
              <a:rect l="l" t="t" r="r" b="b"/>
              <a:pathLst>
                <a:path w="7887970">
                  <a:moveTo>
                    <a:pt x="0" y="0"/>
                  </a:moveTo>
                  <a:lnTo>
                    <a:pt x="7887948" y="0"/>
                  </a:lnTo>
                </a:path>
              </a:pathLst>
            </a:custGeom>
            <a:ln w="19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34034" y="9562878"/>
            <a:ext cx="272605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-20" dirty="0">
                <a:solidFill>
                  <a:srgbClr val="FFFFFF"/>
                </a:solidFill>
                <a:latin typeface="Tahoma"/>
                <a:cs typeface="Tahoma"/>
              </a:rPr>
              <a:t>Seisuga</a:t>
            </a:r>
            <a:r>
              <a:rPr sz="26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65" dirty="0">
                <a:solidFill>
                  <a:srgbClr val="FFFFFF"/>
                </a:solidFill>
                <a:latin typeface="Tahoma"/>
                <a:cs typeface="Tahoma"/>
              </a:rPr>
              <a:t>juuni</a:t>
            </a:r>
            <a:r>
              <a:rPr sz="2600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381974" cy="113085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21448" y="1294898"/>
            <a:ext cx="1535800" cy="10255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943585" y="1151800"/>
            <a:ext cx="1025525" cy="1071880"/>
            <a:chOff x="12943585" y="1151800"/>
            <a:chExt cx="1025525" cy="10718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729" y="1151800"/>
              <a:ext cx="1004816" cy="10201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943586" y="2191721"/>
              <a:ext cx="1025525" cy="31750"/>
            </a:xfrm>
            <a:custGeom>
              <a:avLst/>
              <a:gdLst/>
              <a:ahLst/>
              <a:cxnLst/>
              <a:rect l="l" t="t" r="r" b="b"/>
              <a:pathLst>
                <a:path w="1025525" h="31750">
                  <a:moveTo>
                    <a:pt x="1025105" y="7048"/>
                  </a:moveTo>
                  <a:lnTo>
                    <a:pt x="1018044" y="0"/>
                  </a:lnTo>
                  <a:lnTo>
                    <a:pt x="7048" y="0"/>
                  </a:lnTo>
                  <a:lnTo>
                    <a:pt x="0" y="7048"/>
                  </a:lnTo>
                  <a:lnTo>
                    <a:pt x="0" y="24384"/>
                  </a:lnTo>
                  <a:lnTo>
                    <a:pt x="7048" y="31432"/>
                  </a:lnTo>
                  <a:lnTo>
                    <a:pt x="15722" y="31432"/>
                  </a:lnTo>
                  <a:lnTo>
                    <a:pt x="1018044" y="31432"/>
                  </a:lnTo>
                  <a:lnTo>
                    <a:pt x="1025105" y="24384"/>
                  </a:lnTo>
                  <a:lnTo>
                    <a:pt x="1025105" y="7048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3036346" y="2288990"/>
            <a:ext cx="324485" cy="31750"/>
          </a:xfrm>
          <a:custGeom>
            <a:avLst/>
            <a:gdLst/>
            <a:ahLst/>
            <a:cxnLst/>
            <a:rect l="l" t="t" r="r" b="b"/>
            <a:pathLst>
              <a:path w="324484" h="31750">
                <a:moveTo>
                  <a:pt x="324078" y="7048"/>
                </a:moveTo>
                <a:lnTo>
                  <a:pt x="317017" y="0"/>
                </a:lnTo>
                <a:lnTo>
                  <a:pt x="7048" y="0"/>
                </a:lnTo>
                <a:lnTo>
                  <a:pt x="0" y="7048"/>
                </a:lnTo>
                <a:lnTo>
                  <a:pt x="0" y="24384"/>
                </a:lnTo>
                <a:lnTo>
                  <a:pt x="7048" y="31432"/>
                </a:lnTo>
                <a:lnTo>
                  <a:pt x="15722" y="31432"/>
                </a:lnTo>
                <a:lnTo>
                  <a:pt x="317017" y="31432"/>
                </a:lnTo>
                <a:lnTo>
                  <a:pt x="324078" y="24384"/>
                </a:lnTo>
                <a:lnTo>
                  <a:pt x="324078" y="7048"/>
                </a:lnTo>
                <a:close/>
              </a:path>
            </a:pathLst>
          </a:custGeom>
          <a:solidFill>
            <a:srgbClr val="008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54240" y="2288990"/>
            <a:ext cx="443230" cy="31750"/>
          </a:xfrm>
          <a:custGeom>
            <a:avLst/>
            <a:gdLst/>
            <a:ahLst/>
            <a:cxnLst/>
            <a:rect l="l" t="t" r="r" b="b"/>
            <a:pathLst>
              <a:path w="443230" h="31750">
                <a:moveTo>
                  <a:pt x="442963" y="7048"/>
                </a:moveTo>
                <a:lnTo>
                  <a:pt x="435914" y="0"/>
                </a:lnTo>
                <a:lnTo>
                  <a:pt x="7061" y="0"/>
                </a:lnTo>
                <a:lnTo>
                  <a:pt x="0" y="7048"/>
                </a:lnTo>
                <a:lnTo>
                  <a:pt x="0" y="24384"/>
                </a:lnTo>
                <a:lnTo>
                  <a:pt x="7061" y="31432"/>
                </a:lnTo>
                <a:lnTo>
                  <a:pt x="15722" y="31432"/>
                </a:lnTo>
                <a:lnTo>
                  <a:pt x="435914" y="31432"/>
                </a:lnTo>
                <a:lnTo>
                  <a:pt x="442963" y="24384"/>
                </a:lnTo>
                <a:lnTo>
                  <a:pt x="442963" y="7048"/>
                </a:lnTo>
                <a:close/>
              </a:path>
            </a:pathLst>
          </a:custGeom>
          <a:solidFill>
            <a:srgbClr val="008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2994753" y="7463120"/>
            <a:ext cx="923290" cy="942975"/>
            <a:chOff x="12994753" y="7463120"/>
            <a:chExt cx="923290" cy="942975"/>
          </a:xfrm>
        </p:grpSpPr>
        <p:sp>
          <p:nvSpPr>
            <p:cNvPr id="10" name="object 10"/>
            <p:cNvSpPr/>
            <p:nvPr/>
          </p:nvSpPr>
          <p:spPr>
            <a:xfrm>
              <a:off x="13235470" y="7723917"/>
              <a:ext cx="682625" cy="441959"/>
            </a:xfrm>
            <a:custGeom>
              <a:avLst/>
              <a:gdLst/>
              <a:ahLst/>
              <a:cxnLst/>
              <a:rect l="l" t="t" r="r" b="b"/>
              <a:pathLst>
                <a:path w="682625" h="441959">
                  <a:moveTo>
                    <a:pt x="441312" y="120383"/>
                  </a:moveTo>
                  <a:lnTo>
                    <a:pt x="430149" y="82296"/>
                  </a:lnTo>
                  <a:lnTo>
                    <a:pt x="400672" y="51828"/>
                  </a:lnTo>
                  <a:lnTo>
                    <a:pt x="358927" y="28689"/>
                  </a:lnTo>
                  <a:lnTo>
                    <a:pt x="310984" y="12547"/>
                  </a:lnTo>
                  <a:lnTo>
                    <a:pt x="262877" y="3086"/>
                  </a:lnTo>
                  <a:lnTo>
                    <a:pt x="220649" y="0"/>
                  </a:lnTo>
                  <a:lnTo>
                    <a:pt x="178422" y="3086"/>
                  </a:lnTo>
                  <a:lnTo>
                    <a:pt x="130314" y="12547"/>
                  </a:lnTo>
                  <a:lnTo>
                    <a:pt x="82372" y="28689"/>
                  </a:lnTo>
                  <a:lnTo>
                    <a:pt x="40640" y="51828"/>
                  </a:lnTo>
                  <a:lnTo>
                    <a:pt x="11163" y="82296"/>
                  </a:lnTo>
                  <a:lnTo>
                    <a:pt x="0" y="120383"/>
                  </a:lnTo>
                  <a:lnTo>
                    <a:pt x="0" y="300913"/>
                  </a:lnTo>
                  <a:lnTo>
                    <a:pt x="8280" y="338747"/>
                  </a:lnTo>
                  <a:lnTo>
                    <a:pt x="30454" y="370763"/>
                  </a:lnTo>
                  <a:lnTo>
                    <a:pt x="62471" y="392950"/>
                  </a:lnTo>
                  <a:lnTo>
                    <a:pt x="100304" y="401243"/>
                  </a:lnTo>
                  <a:lnTo>
                    <a:pt x="100304" y="361099"/>
                  </a:lnTo>
                  <a:lnTo>
                    <a:pt x="76835" y="355536"/>
                  </a:lnTo>
                  <a:lnTo>
                    <a:pt x="57696" y="341236"/>
                  </a:lnTo>
                  <a:lnTo>
                    <a:pt x="44805" y="321830"/>
                  </a:lnTo>
                  <a:lnTo>
                    <a:pt x="40093" y="300913"/>
                  </a:lnTo>
                  <a:lnTo>
                    <a:pt x="40093" y="120383"/>
                  </a:lnTo>
                  <a:lnTo>
                    <a:pt x="83197" y="72351"/>
                  </a:lnTo>
                  <a:lnTo>
                    <a:pt x="126415" y="55194"/>
                  </a:lnTo>
                  <a:lnTo>
                    <a:pt x="174599" y="44094"/>
                  </a:lnTo>
                  <a:lnTo>
                    <a:pt x="220649" y="40144"/>
                  </a:lnTo>
                  <a:lnTo>
                    <a:pt x="266700" y="44094"/>
                  </a:lnTo>
                  <a:lnTo>
                    <a:pt x="314883" y="55194"/>
                  </a:lnTo>
                  <a:lnTo>
                    <a:pt x="358101" y="72351"/>
                  </a:lnTo>
                  <a:lnTo>
                    <a:pt x="389255" y="94449"/>
                  </a:lnTo>
                  <a:lnTo>
                    <a:pt x="401205" y="120383"/>
                  </a:lnTo>
                  <a:lnTo>
                    <a:pt x="401205" y="300913"/>
                  </a:lnTo>
                  <a:lnTo>
                    <a:pt x="396494" y="321830"/>
                  </a:lnTo>
                  <a:lnTo>
                    <a:pt x="383628" y="341236"/>
                  </a:lnTo>
                  <a:lnTo>
                    <a:pt x="364502" y="355536"/>
                  </a:lnTo>
                  <a:lnTo>
                    <a:pt x="341020" y="361099"/>
                  </a:lnTo>
                  <a:lnTo>
                    <a:pt x="341020" y="401243"/>
                  </a:lnTo>
                  <a:lnTo>
                    <a:pt x="378841" y="392950"/>
                  </a:lnTo>
                  <a:lnTo>
                    <a:pt x="410857" y="370763"/>
                  </a:lnTo>
                  <a:lnTo>
                    <a:pt x="433019" y="338747"/>
                  </a:lnTo>
                  <a:lnTo>
                    <a:pt x="441312" y="300913"/>
                  </a:lnTo>
                  <a:lnTo>
                    <a:pt x="441312" y="120383"/>
                  </a:lnTo>
                  <a:close/>
                </a:path>
                <a:path w="682625" h="441959">
                  <a:moveTo>
                    <a:pt x="682053" y="180555"/>
                  </a:moveTo>
                  <a:lnTo>
                    <a:pt x="671906" y="142468"/>
                  </a:lnTo>
                  <a:lnTo>
                    <a:pt x="645109" y="112014"/>
                  </a:lnTo>
                  <a:lnTo>
                    <a:pt x="607161" y="88874"/>
                  </a:lnTo>
                  <a:lnTo>
                    <a:pt x="563575" y="72732"/>
                  </a:lnTo>
                  <a:lnTo>
                    <a:pt x="519836" y="63284"/>
                  </a:lnTo>
                  <a:lnTo>
                    <a:pt x="481444" y="60198"/>
                  </a:lnTo>
                  <a:lnTo>
                    <a:pt x="474662" y="60198"/>
                  </a:lnTo>
                  <a:lnTo>
                    <a:pt x="467271" y="60566"/>
                  </a:lnTo>
                  <a:lnTo>
                    <a:pt x="459524" y="61302"/>
                  </a:lnTo>
                  <a:lnTo>
                    <a:pt x="463270" y="101231"/>
                  </a:lnTo>
                  <a:lnTo>
                    <a:pt x="469696" y="100647"/>
                  </a:lnTo>
                  <a:lnTo>
                    <a:pt x="475818" y="100317"/>
                  </a:lnTo>
                  <a:lnTo>
                    <a:pt x="481444" y="100317"/>
                  </a:lnTo>
                  <a:lnTo>
                    <a:pt x="533158" y="106426"/>
                  </a:lnTo>
                  <a:lnTo>
                    <a:pt x="585381" y="123266"/>
                  </a:lnTo>
                  <a:lnTo>
                    <a:pt x="625754" y="148704"/>
                  </a:lnTo>
                  <a:lnTo>
                    <a:pt x="641946" y="180555"/>
                  </a:lnTo>
                  <a:lnTo>
                    <a:pt x="641946" y="361111"/>
                  </a:lnTo>
                  <a:lnTo>
                    <a:pt x="636066" y="379056"/>
                  </a:lnTo>
                  <a:lnTo>
                    <a:pt x="621233" y="391541"/>
                  </a:lnTo>
                  <a:lnTo>
                    <a:pt x="601713" y="398843"/>
                  </a:lnTo>
                  <a:lnTo>
                    <a:pt x="581761" y="401218"/>
                  </a:lnTo>
                  <a:lnTo>
                    <a:pt x="581761" y="441363"/>
                  </a:lnTo>
                  <a:lnTo>
                    <a:pt x="617956" y="436143"/>
                  </a:lnTo>
                  <a:lnTo>
                    <a:pt x="650151" y="420776"/>
                  </a:lnTo>
                  <a:lnTo>
                    <a:pt x="673227" y="395630"/>
                  </a:lnTo>
                  <a:lnTo>
                    <a:pt x="682053" y="361111"/>
                  </a:lnTo>
                  <a:lnTo>
                    <a:pt x="682053" y="180555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55840" y="7463120"/>
              <a:ext cx="200580" cy="2407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3315722" y="7884420"/>
              <a:ext cx="521970" cy="521970"/>
            </a:xfrm>
            <a:custGeom>
              <a:avLst/>
              <a:gdLst/>
              <a:ahLst/>
              <a:cxnLst/>
              <a:rect l="l" t="t" r="r" b="b"/>
              <a:pathLst>
                <a:path w="521969" h="521970">
                  <a:moveTo>
                    <a:pt x="40106" y="0"/>
                  </a:moveTo>
                  <a:lnTo>
                    <a:pt x="0" y="0"/>
                  </a:lnTo>
                  <a:lnTo>
                    <a:pt x="0" y="521576"/>
                  </a:lnTo>
                  <a:lnTo>
                    <a:pt x="40106" y="521576"/>
                  </a:lnTo>
                  <a:lnTo>
                    <a:pt x="40106" y="0"/>
                  </a:lnTo>
                  <a:close/>
                </a:path>
                <a:path w="521969" h="521970">
                  <a:moveTo>
                    <a:pt x="160464" y="200609"/>
                  </a:moveTo>
                  <a:lnTo>
                    <a:pt x="120357" y="200609"/>
                  </a:lnTo>
                  <a:lnTo>
                    <a:pt x="120357" y="521576"/>
                  </a:lnTo>
                  <a:lnTo>
                    <a:pt x="160464" y="521576"/>
                  </a:lnTo>
                  <a:lnTo>
                    <a:pt x="160464" y="200609"/>
                  </a:lnTo>
                  <a:close/>
                </a:path>
                <a:path w="521969" h="521970">
                  <a:moveTo>
                    <a:pt x="280822" y="0"/>
                  </a:moveTo>
                  <a:lnTo>
                    <a:pt x="240715" y="0"/>
                  </a:lnTo>
                  <a:lnTo>
                    <a:pt x="240715" y="521576"/>
                  </a:lnTo>
                  <a:lnTo>
                    <a:pt x="280822" y="521576"/>
                  </a:lnTo>
                  <a:lnTo>
                    <a:pt x="280822" y="0"/>
                  </a:lnTo>
                  <a:close/>
                </a:path>
                <a:path w="521969" h="521970">
                  <a:moveTo>
                    <a:pt x="521563" y="60185"/>
                  </a:moveTo>
                  <a:lnTo>
                    <a:pt x="481457" y="60185"/>
                  </a:lnTo>
                  <a:lnTo>
                    <a:pt x="481457" y="521576"/>
                  </a:lnTo>
                  <a:lnTo>
                    <a:pt x="521563" y="521576"/>
                  </a:lnTo>
                  <a:lnTo>
                    <a:pt x="521563" y="60185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16634" y="7523314"/>
              <a:ext cx="200580" cy="2407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994742" y="7784115"/>
              <a:ext cx="222885" cy="622300"/>
            </a:xfrm>
            <a:custGeom>
              <a:avLst/>
              <a:gdLst/>
              <a:ahLst/>
              <a:cxnLst/>
              <a:rect l="l" t="t" r="r" b="b"/>
              <a:pathLst>
                <a:path w="222884" h="622300">
                  <a:moveTo>
                    <a:pt x="222516" y="1104"/>
                  </a:moveTo>
                  <a:lnTo>
                    <a:pt x="214731" y="368"/>
                  </a:lnTo>
                  <a:lnTo>
                    <a:pt x="207365" y="0"/>
                  </a:lnTo>
                  <a:lnTo>
                    <a:pt x="200583" y="0"/>
                  </a:lnTo>
                  <a:lnTo>
                    <a:pt x="162191" y="3086"/>
                  </a:lnTo>
                  <a:lnTo>
                    <a:pt x="118465" y="12534"/>
                  </a:lnTo>
                  <a:lnTo>
                    <a:pt x="74879" y="28676"/>
                  </a:lnTo>
                  <a:lnTo>
                    <a:pt x="36944" y="51816"/>
                  </a:lnTo>
                  <a:lnTo>
                    <a:pt x="10160" y="82270"/>
                  </a:lnTo>
                  <a:lnTo>
                    <a:pt x="0" y="120357"/>
                  </a:lnTo>
                  <a:lnTo>
                    <a:pt x="0" y="300913"/>
                  </a:lnTo>
                  <a:lnTo>
                    <a:pt x="8839" y="335432"/>
                  </a:lnTo>
                  <a:lnTo>
                    <a:pt x="31915" y="360578"/>
                  </a:lnTo>
                  <a:lnTo>
                    <a:pt x="64109" y="375945"/>
                  </a:lnTo>
                  <a:lnTo>
                    <a:pt x="80251" y="378282"/>
                  </a:lnTo>
                  <a:lnTo>
                    <a:pt x="80251" y="621880"/>
                  </a:lnTo>
                  <a:lnTo>
                    <a:pt x="120345" y="621880"/>
                  </a:lnTo>
                  <a:lnTo>
                    <a:pt x="120345" y="160489"/>
                  </a:lnTo>
                  <a:lnTo>
                    <a:pt x="80251" y="160489"/>
                  </a:lnTo>
                  <a:lnTo>
                    <a:pt x="80251" y="338620"/>
                  </a:lnTo>
                  <a:lnTo>
                    <a:pt x="60833" y="331343"/>
                  </a:lnTo>
                  <a:lnTo>
                    <a:pt x="45999" y="318858"/>
                  </a:lnTo>
                  <a:lnTo>
                    <a:pt x="40106" y="300913"/>
                  </a:lnTo>
                  <a:lnTo>
                    <a:pt x="40106" y="120357"/>
                  </a:lnTo>
                  <a:lnTo>
                    <a:pt x="56311" y="88506"/>
                  </a:lnTo>
                  <a:lnTo>
                    <a:pt x="96685" y="63068"/>
                  </a:lnTo>
                  <a:lnTo>
                    <a:pt x="148882" y="46228"/>
                  </a:lnTo>
                  <a:lnTo>
                    <a:pt x="200583" y="40119"/>
                  </a:lnTo>
                  <a:lnTo>
                    <a:pt x="206209" y="40119"/>
                  </a:lnTo>
                  <a:lnTo>
                    <a:pt x="212369" y="40449"/>
                  </a:lnTo>
                  <a:lnTo>
                    <a:pt x="218821" y="41033"/>
                  </a:lnTo>
                  <a:lnTo>
                    <a:pt x="222516" y="1104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95046" y="7523314"/>
              <a:ext cx="200601" cy="240736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346667" y="4435421"/>
            <a:ext cx="992012" cy="99348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773531" y="2544039"/>
            <a:ext cx="2431415" cy="1254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6379" marR="238760" algn="ctr">
              <a:lnSpc>
                <a:spcPts val="2640"/>
              </a:lnSpc>
              <a:spcBef>
                <a:spcPts val="625"/>
              </a:spcBef>
            </a:pPr>
            <a:r>
              <a:rPr sz="2600" spc="-75" dirty="0">
                <a:solidFill>
                  <a:srgbClr val="77797C"/>
                </a:solidFill>
                <a:latin typeface="Tahoma"/>
                <a:cs typeface="Tahoma"/>
              </a:rPr>
              <a:t>RMK</a:t>
            </a:r>
            <a:r>
              <a:rPr sz="2600" spc="-24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77797C"/>
                </a:solidFill>
                <a:latin typeface="Tahoma"/>
                <a:cs typeface="Tahoma"/>
              </a:rPr>
              <a:t>valduses </a:t>
            </a: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olevat</a:t>
            </a:r>
            <a:r>
              <a:rPr sz="2600" spc="-204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77797C"/>
                </a:solidFill>
                <a:latin typeface="Tahoma"/>
                <a:cs typeface="Tahoma"/>
              </a:rPr>
              <a:t>maad</a:t>
            </a:r>
            <a:endParaRPr sz="2600" dirty="0">
              <a:latin typeface="Tahoma"/>
              <a:cs typeface="Tahoma"/>
            </a:endParaRPr>
          </a:p>
          <a:p>
            <a:pPr algn="ctr">
              <a:lnSpc>
                <a:spcPts val="3870"/>
              </a:lnSpc>
            </a:pPr>
            <a:r>
              <a:rPr sz="3450" spc="-140" dirty="0">
                <a:solidFill>
                  <a:srgbClr val="008558"/>
                </a:solidFill>
                <a:latin typeface="Tahoma"/>
                <a:cs typeface="Tahoma"/>
              </a:rPr>
              <a:t>1</a:t>
            </a:r>
            <a:r>
              <a:rPr sz="3450" spc="-32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416</a:t>
            </a:r>
            <a:r>
              <a:rPr sz="3450" spc="-32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dirty="0">
                <a:solidFill>
                  <a:srgbClr val="008558"/>
                </a:solidFill>
                <a:latin typeface="Tahoma"/>
                <a:cs typeface="Tahoma"/>
              </a:rPr>
              <a:t>922</a:t>
            </a:r>
            <a:r>
              <a:rPr sz="3450" spc="-32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ha</a:t>
            </a:r>
            <a:endParaRPr sz="345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7694" y="2544039"/>
            <a:ext cx="2457450" cy="1254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403860" marR="396240" algn="ctr">
              <a:lnSpc>
                <a:spcPts val="2640"/>
              </a:lnSpc>
              <a:spcBef>
                <a:spcPts val="625"/>
              </a:spcBef>
            </a:pP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Sellest metsama</a:t>
            </a:r>
            <a:r>
              <a:rPr sz="2350" spc="-10" dirty="0">
                <a:solidFill>
                  <a:srgbClr val="77797C"/>
                </a:solidFill>
                <a:latin typeface="Tahoma"/>
                <a:cs typeface="Tahoma"/>
              </a:rPr>
              <a:t>ad</a:t>
            </a:r>
            <a:endParaRPr sz="2350" dirty="0">
              <a:latin typeface="Tahoma"/>
              <a:cs typeface="Tahoma"/>
            </a:endParaRPr>
          </a:p>
          <a:p>
            <a:pPr algn="ctr">
              <a:lnSpc>
                <a:spcPts val="3870"/>
              </a:lnSpc>
            </a:pPr>
            <a:r>
              <a:rPr sz="3450" spc="-140" dirty="0">
                <a:solidFill>
                  <a:srgbClr val="008558"/>
                </a:solidFill>
                <a:latin typeface="Tahoma"/>
                <a:cs typeface="Tahoma"/>
              </a:rPr>
              <a:t>1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55" dirty="0">
                <a:solidFill>
                  <a:srgbClr val="008558"/>
                </a:solidFill>
                <a:latin typeface="Tahoma"/>
                <a:cs typeface="Tahoma"/>
              </a:rPr>
              <a:t>054</a:t>
            </a:r>
            <a:r>
              <a:rPr sz="3450" spc="-32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dirty="0">
                <a:solidFill>
                  <a:srgbClr val="008558"/>
                </a:solidFill>
                <a:latin typeface="Tahoma"/>
                <a:cs typeface="Tahoma"/>
              </a:rPr>
              <a:t>459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ha</a:t>
            </a:r>
            <a:endParaRPr sz="345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401190" y="8654501"/>
            <a:ext cx="2110105" cy="1254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94005" marR="286385" algn="ctr">
              <a:lnSpc>
                <a:spcPts val="2640"/>
              </a:lnSpc>
              <a:spcBef>
                <a:spcPts val="625"/>
              </a:spcBef>
            </a:pPr>
            <a:r>
              <a:rPr sz="2600" spc="-85" dirty="0">
                <a:solidFill>
                  <a:srgbClr val="77797C"/>
                </a:solidFill>
                <a:latin typeface="Tahoma"/>
                <a:cs typeface="Tahoma"/>
              </a:rPr>
              <a:t>Töötajaid</a:t>
            </a:r>
            <a:r>
              <a:rPr sz="26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620" dirty="0">
                <a:solidFill>
                  <a:srgbClr val="77797C"/>
                </a:solidFill>
                <a:latin typeface="Tahoma"/>
                <a:cs typeface="Tahoma"/>
              </a:rPr>
              <a:t>+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 töövõtjaid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ts val="3870"/>
              </a:lnSpc>
            </a:pPr>
            <a:r>
              <a:rPr sz="3450" spc="-85" dirty="0">
                <a:solidFill>
                  <a:srgbClr val="008558"/>
                </a:solidFill>
                <a:latin typeface="Tahoma"/>
                <a:cs typeface="Tahoma"/>
              </a:rPr>
              <a:t>761</a:t>
            </a:r>
            <a:r>
              <a:rPr sz="3450" spc="-3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780" dirty="0">
                <a:solidFill>
                  <a:srgbClr val="008558"/>
                </a:solidFill>
                <a:latin typeface="Tahoma"/>
                <a:cs typeface="Tahoma"/>
              </a:rPr>
              <a:t>+</a:t>
            </a:r>
            <a:r>
              <a:rPr sz="3450" spc="-33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0" dirty="0">
                <a:solidFill>
                  <a:srgbClr val="008558"/>
                </a:solidFill>
                <a:latin typeface="Tahoma"/>
                <a:cs typeface="Tahoma"/>
              </a:rPr>
              <a:t>5700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91473" y="5641264"/>
            <a:ext cx="2502535" cy="920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ts val="2990"/>
              </a:lnSpc>
              <a:spcBef>
                <a:spcPts val="135"/>
              </a:spcBef>
            </a:pPr>
            <a:r>
              <a:rPr sz="2600" spc="-35" dirty="0">
                <a:solidFill>
                  <a:srgbClr val="77797C"/>
                </a:solidFill>
                <a:latin typeface="Tahoma"/>
                <a:cs typeface="Tahoma"/>
              </a:rPr>
              <a:t>Seotud</a:t>
            </a:r>
            <a:r>
              <a:rPr sz="26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25" dirty="0">
                <a:solidFill>
                  <a:srgbClr val="77797C"/>
                </a:solidFill>
                <a:latin typeface="Tahoma"/>
                <a:cs typeface="Tahoma"/>
              </a:rPr>
              <a:t>CO</a:t>
            </a:r>
            <a:r>
              <a:rPr sz="2250" spc="-37" baseline="-11111" dirty="0">
                <a:solidFill>
                  <a:srgbClr val="77797C"/>
                </a:solidFill>
                <a:latin typeface="Tahoma"/>
                <a:cs typeface="Tahoma"/>
              </a:rPr>
              <a:t>2</a:t>
            </a:r>
            <a:endParaRPr sz="2250" baseline="-11111">
              <a:latin typeface="Tahoma"/>
              <a:cs typeface="Tahoma"/>
            </a:endParaRPr>
          </a:p>
          <a:p>
            <a:pPr algn="ctr">
              <a:lnSpc>
                <a:spcPts val="4010"/>
              </a:lnSpc>
            </a:pPr>
            <a:r>
              <a:rPr sz="3450" spc="-105" dirty="0">
                <a:solidFill>
                  <a:srgbClr val="008558"/>
                </a:solidFill>
                <a:latin typeface="Tahoma"/>
                <a:cs typeface="Tahoma"/>
              </a:rPr>
              <a:t>5,9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45" dirty="0">
                <a:solidFill>
                  <a:srgbClr val="008558"/>
                </a:solidFill>
                <a:latin typeface="Tahoma"/>
                <a:cs typeface="Tahoma"/>
              </a:rPr>
              <a:t>mln</a:t>
            </a:r>
            <a:r>
              <a:rPr sz="3450" spc="-32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10" dirty="0">
                <a:solidFill>
                  <a:srgbClr val="008558"/>
                </a:solidFill>
                <a:latin typeface="Tahoma"/>
                <a:cs typeface="Tahoma"/>
              </a:rPr>
              <a:t>tonni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41040" y="7558309"/>
            <a:ext cx="1096645" cy="847725"/>
          </a:xfrm>
          <a:custGeom>
            <a:avLst/>
            <a:gdLst/>
            <a:ahLst/>
            <a:cxnLst/>
            <a:rect l="l" t="t" r="r" b="b"/>
            <a:pathLst>
              <a:path w="1096645" h="847725">
                <a:moveTo>
                  <a:pt x="1096352" y="616496"/>
                </a:moveTo>
                <a:lnTo>
                  <a:pt x="1094613" y="565226"/>
                </a:lnTo>
                <a:lnTo>
                  <a:pt x="1089494" y="515226"/>
                </a:lnTo>
                <a:lnTo>
                  <a:pt x="1081100" y="466648"/>
                </a:lnTo>
                <a:lnTo>
                  <a:pt x="1069568" y="419633"/>
                </a:lnTo>
                <a:lnTo>
                  <a:pt x="1055039" y="374332"/>
                </a:lnTo>
                <a:lnTo>
                  <a:pt x="1052614" y="368287"/>
                </a:lnTo>
                <a:lnTo>
                  <a:pt x="1052614" y="616496"/>
                </a:lnTo>
                <a:lnTo>
                  <a:pt x="1052576" y="624459"/>
                </a:lnTo>
                <a:lnTo>
                  <a:pt x="1052233" y="635825"/>
                </a:lnTo>
                <a:lnTo>
                  <a:pt x="996556" y="653770"/>
                </a:lnTo>
                <a:lnTo>
                  <a:pt x="985977" y="585838"/>
                </a:lnTo>
                <a:lnTo>
                  <a:pt x="979030" y="543953"/>
                </a:lnTo>
                <a:lnTo>
                  <a:pt x="971473" y="503478"/>
                </a:lnTo>
                <a:lnTo>
                  <a:pt x="962812" y="464134"/>
                </a:lnTo>
                <a:lnTo>
                  <a:pt x="952614" y="425589"/>
                </a:lnTo>
                <a:lnTo>
                  <a:pt x="943063" y="395909"/>
                </a:lnTo>
                <a:lnTo>
                  <a:pt x="943063" y="593737"/>
                </a:lnTo>
                <a:lnTo>
                  <a:pt x="698182" y="651281"/>
                </a:lnTo>
                <a:lnTo>
                  <a:pt x="695413" y="593102"/>
                </a:lnTo>
                <a:lnTo>
                  <a:pt x="696950" y="593407"/>
                </a:lnTo>
                <a:lnTo>
                  <a:pt x="711669" y="595223"/>
                </a:lnTo>
                <a:lnTo>
                  <a:pt x="774166" y="589381"/>
                </a:lnTo>
                <a:lnTo>
                  <a:pt x="816991" y="571220"/>
                </a:lnTo>
                <a:lnTo>
                  <a:pt x="853313" y="543052"/>
                </a:lnTo>
                <a:lnTo>
                  <a:pt x="881380" y="506615"/>
                </a:lnTo>
                <a:lnTo>
                  <a:pt x="899477" y="463626"/>
                </a:lnTo>
                <a:lnTo>
                  <a:pt x="905332" y="420065"/>
                </a:lnTo>
                <a:lnTo>
                  <a:pt x="905433" y="420331"/>
                </a:lnTo>
                <a:lnTo>
                  <a:pt x="917028" y="460743"/>
                </a:lnTo>
                <a:lnTo>
                  <a:pt x="926630" y="501980"/>
                </a:lnTo>
                <a:lnTo>
                  <a:pt x="934847" y="544410"/>
                </a:lnTo>
                <a:lnTo>
                  <a:pt x="942238" y="588416"/>
                </a:lnTo>
                <a:lnTo>
                  <a:pt x="943063" y="593737"/>
                </a:lnTo>
                <a:lnTo>
                  <a:pt x="943063" y="395909"/>
                </a:lnTo>
                <a:lnTo>
                  <a:pt x="925664" y="349783"/>
                </a:lnTo>
                <a:lnTo>
                  <a:pt x="907999" y="311899"/>
                </a:lnTo>
                <a:lnTo>
                  <a:pt x="886904" y="273646"/>
                </a:lnTo>
                <a:lnTo>
                  <a:pt x="862177" y="235077"/>
                </a:lnTo>
                <a:lnTo>
                  <a:pt x="862177" y="415836"/>
                </a:lnTo>
                <a:lnTo>
                  <a:pt x="855243" y="460806"/>
                </a:lnTo>
                <a:lnTo>
                  <a:pt x="835964" y="499897"/>
                </a:lnTo>
                <a:lnTo>
                  <a:pt x="806589" y="530745"/>
                </a:lnTo>
                <a:lnTo>
                  <a:pt x="769366" y="550989"/>
                </a:lnTo>
                <a:lnTo>
                  <a:pt x="726541" y="558266"/>
                </a:lnTo>
                <a:lnTo>
                  <a:pt x="715784" y="557822"/>
                </a:lnTo>
                <a:lnTo>
                  <a:pt x="705104" y="556501"/>
                </a:lnTo>
                <a:lnTo>
                  <a:pt x="694537" y="554304"/>
                </a:lnTo>
                <a:lnTo>
                  <a:pt x="693547" y="554024"/>
                </a:lnTo>
                <a:lnTo>
                  <a:pt x="680669" y="283794"/>
                </a:lnTo>
                <a:lnTo>
                  <a:pt x="686777" y="280466"/>
                </a:lnTo>
                <a:lnTo>
                  <a:pt x="699249" y="276110"/>
                </a:lnTo>
                <a:lnTo>
                  <a:pt x="712101" y="274002"/>
                </a:lnTo>
                <a:lnTo>
                  <a:pt x="726757" y="273380"/>
                </a:lnTo>
                <a:lnTo>
                  <a:pt x="747306" y="275767"/>
                </a:lnTo>
                <a:lnTo>
                  <a:pt x="789444" y="292392"/>
                </a:lnTo>
                <a:lnTo>
                  <a:pt x="831634" y="329907"/>
                </a:lnTo>
                <a:lnTo>
                  <a:pt x="858621" y="385546"/>
                </a:lnTo>
                <a:lnTo>
                  <a:pt x="862177" y="415836"/>
                </a:lnTo>
                <a:lnTo>
                  <a:pt x="862177" y="235077"/>
                </a:lnTo>
                <a:lnTo>
                  <a:pt x="861936" y="234696"/>
                </a:lnTo>
                <a:lnTo>
                  <a:pt x="840613" y="205676"/>
                </a:lnTo>
                <a:lnTo>
                  <a:pt x="840613" y="280517"/>
                </a:lnTo>
                <a:lnTo>
                  <a:pt x="839901" y="279755"/>
                </a:lnTo>
                <a:lnTo>
                  <a:pt x="813511" y="260972"/>
                </a:lnTo>
                <a:lnTo>
                  <a:pt x="784999" y="247192"/>
                </a:lnTo>
                <a:lnTo>
                  <a:pt x="755548" y="238721"/>
                </a:lnTo>
                <a:lnTo>
                  <a:pt x="726338" y="235826"/>
                </a:lnTo>
                <a:lnTo>
                  <a:pt x="705980" y="236804"/>
                </a:lnTo>
                <a:lnTo>
                  <a:pt x="686841" y="240068"/>
                </a:lnTo>
                <a:lnTo>
                  <a:pt x="678713" y="242862"/>
                </a:lnTo>
                <a:lnTo>
                  <a:pt x="671042" y="81648"/>
                </a:lnTo>
                <a:lnTo>
                  <a:pt x="719582" y="128993"/>
                </a:lnTo>
                <a:lnTo>
                  <a:pt x="761453" y="174155"/>
                </a:lnTo>
                <a:lnTo>
                  <a:pt x="797242" y="217512"/>
                </a:lnTo>
                <a:lnTo>
                  <a:pt x="827532" y="259422"/>
                </a:lnTo>
                <a:lnTo>
                  <a:pt x="840613" y="280517"/>
                </a:lnTo>
                <a:lnTo>
                  <a:pt x="840613" y="205676"/>
                </a:lnTo>
                <a:lnTo>
                  <a:pt x="798461" y="153581"/>
                </a:lnTo>
                <a:lnTo>
                  <a:pt x="759028" y="110807"/>
                </a:lnTo>
                <a:lnTo>
                  <a:pt x="713854" y="66154"/>
                </a:lnTo>
                <a:lnTo>
                  <a:pt x="712127" y="64592"/>
                </a:lnTo>
                <a:lnTo>
                  <a:pt x="735215" y="73215"/>
                </a:lnTo>
                <a:lnTo>
                  <a:pt x="774420" y="92481"/>
                </a:lnTo>
                <a:lnTo>
                  <a:pt x="811733" y="115506"/>
                </a:lnTo>
                <a:lnTo>
                  <a:pt x="846975" y="142113"/>
                </a:lnTo>
                <a:lnTo>
                  <a:pt x="879995" y="172110"/>
                </a:lnTo>
                <a:lnTo>
                  <a:pt x="910628" y="205295"/>
                </a:lnTo>
                <a:lnTo>
                  <a:pt x="938720" y="241477"/>
                </a:lnTo>
                <a:lnTo>
                  <a:pt x="964107" y="280492"/>
                </a:lnTo>
                <a:lnTo>
                  <a:pt x="986624" y="322122"/>
                </a:lnTo>
                <a:lnTo>
                  <a:pt x="1006119" y="366191"/>
                </a:lnTo>
                <a:lnTo>
                  <a:pt x="1022438" y="412521"/>
                </a:lnTo>
                <a:lnTo>
                  <a:pt x="1035405" y="460895"/>
                </a:lnTo>
                <a:lnTo>
                  <a:pt x="1044854" y="511149"/>
                </a:lnTo>
                <a:lnTo>
                  <a:pt x="1050645" y="563079"/>
                </a:lnTo>
                <a:lnTo>
                  <a:pt x="1052614" y="616496"/>
                </a:lnTo>
                <a:lnTo>
                  <a:pt x="1052614" y="368287"/>
                </a:lnTo>
                <a:lnTo>
                  <a:pt x="1037628" y="330873"/>
                </a:lnTo>
                <a:lnTo>
                  <a:pt x="1017460" y="289433"/>
                </a:lnTo>
                <a:lnTo>
                  <a:pt x="994664" y="250151"/>
                </a:lnTo>
                <a:lnTo>
                  <a:pt x="969365" y="213156"/>
                </a:lnTo>
                <a:lnTo>
                  <a:pt x="941705" y="178612"/>
                </a:lnTo>
                <a:lnTo>
                  <a:pt x="911783" y="146659"/>
                </a:lnTo>
                <a:lnTo>
                  <a:pt x="879754" y="117436"/>
                </a:lnTo>
                <a:lnTo>
                  <a:pt x="845731" y="91109"/>
                </a:lnTo>
                <a:lnTo>
                  <a:pt x="809853" y="67818"/>
                </a:lnTo>
                <a:lnTo>
                  <a:pt x="772223" y="47713"/>
                </a:lnTo>
                <a:lnTo>
                  <a:pt x="732993" y="30924"/>
                </a:lnTo>
                <a:lnTo>
                  <a:pt x="692289" y="17614"/>
                </a:lnTo>
                <a:lnTo>
                  <a:pt x="658787" y="9906"/>
                </a:lnTo>
                <a:lnTo>
                  <a:pt x="658787" y="743013"/>
                </a:lnTo>
                <a:lnTo>
                  <a:pt x="417664" y="802132"/>
                </a:lnTo>
                <a:lnTo>
                  <a:pt x="418122" y="783983"/>
                </a:lnTo>
                <a:lnTo>
                  <a:pt x="417842" y="776846"/>
                </a:lnTo>
                <a:lnTo>
                  <a:pt x="409930" y="705751"/>
                </a:lnTo>
                <a:lnTo>
                  <a:pt x="406590" y="643166"/>
                </a:lnTo>
                <a:lnTo>
                  <a:pt x="406781" y="582053"/>
                </a:lnTo>
                <a:lnTo>
                  <a:pt x="410273" y="522757"/>
                </a:lnTo>
                <a:lnTo>
                  <a:pt x="416788" y="465543"/>
                </a:lnTo>
                <a:lnTo>
                  <a:pt x="426097" y="410743"/>
                </a:lnTo>
                <a:lnTo>
                  <a:pt x="437921" y="358660"/>
                </a:lnTo>
                <a:lnTo>
                  <a:pt x="452031" y="309587"/>
                </a:lnTo>
                <a:lnTo>
                  <a:pt x="468160" y="263842"/>
                </a:lnTo>
                <a:lnTo>
                  <a:pt x="486054" y="221716"/>
                </a:lnTo>
                <a:lnTo>
                  <a:pt x="505472" y="183527"/>
                </a:lnTo>
                <a:lnTo>
                  <a:pt x="526135" y="149567"/>
                </a:lnTo>
                <a:lnTo>
                  <a:pt x="570242" y="95580"/>
                </a:lnTo>
                <a:lnTo>
                  <a:pt x="610336" y="65100"/>
                </a:lnTo>
                <a:lnTo>
                  <a:pt x="626135" y="58293"/>
                </a:lnTo>
                <a:lnTo>
                  <a:pt x="658787" y="743013"/>
                </a:lnTo>
                <a:lnTo>
                  <a:pt x="658787" y="9906"/>
                </a:lnTo>
                <a:lnTo>
                  <a:pt x="650214" y="7924"/>
                </a:lnTo>
                <a:lnTo>
                  <a:pt x="606920" y="2006"/>
                </a:lnTo>
                <a:lnTo>
                  <a:pt x="579501" y="774"/>
                </a:lnTo>
                <a:lnTo>
                  <a:pt x="579501" y="38430"/>
                </a:lnTo>
                <a:lnTo>
                  <a:pt x="567728" y="45326"/>
                </a:lnTo>
                <a:lnTo>
                  <a:pt x="537489" y="70675"/>
                </a:lnTo>
                <a:lnTo>
                  <a:pt x="508762" y="102196"/>
                </a:lnTo>
                <a:lnTo>
                  <a:pt x="482777" y="138010"/>
                </a:lnTo>
                <a:lnTo>
                  <a:pt x="459486" y="177647"/>
                </a:lnTo>
                <a:lnTo>
                  <a:pt x="438835" y="220599"/>
                </a:lnTo>
                <a:lnTo>
                  <a:pt x="420789" y="266395"/>
                </a:lnTo>
                <a:lnTo>
                  <a:pt x="405295" y="314553"/>
                </a:lnTo>
                <a:lnTo>
                  <a:pt x="392328" y="364591"/>
                </a:lnTo>
                <a:lnTo>
                  <a:pt x="381825" y="416001"/>
                </a:lnTo>
                <a:lnTo>
                  <a:pt x="373748" y="468325"/>
                </a:lnTo>
                <a:lnTo>
                  <a:pt x="368046" y="521068"/>
                </a:lnTo>
                <a:lnTo>
                  <a:pt x="364680" y="573747"/>
                </a:lnTo>
                <a:lnTo>
                  <a:pt x="363601" y="625868"/>
                </a:lnTo>
                <a:lnTo>
                  <a:pt x="364769" y="676960"/>
                </a:lnTo>
                <a:lnTo>
                  <a:pt x="368134" y="726528"/>
                </a:lnTo>
                <a:lnTo>
                  <a:pt x="373659" y="774090"/>
                </a:lnTo>
                <a:lnTo>
                  <a:pt x="374675" y="781151"/>
                </a:lnTo>
                <a:lnTo>
                  <a:pt x="374497" y="786345"/>
                </a:lnTo>
                <a:lnTo>
                  <a:pt x="301879" y="719848"/>
                </a:lnTo>
                <a:lnTo>
                  <a:pt x="257378" y="686219"/>
                </a:lnTo>
                <a:lnTo>
                  <a:pt x="214363" y="659282"/>
                </a:lnTo>
                <a:lnTo>
                  <a:pt x="172694" y="638949"/>
                </a:lnTo>
                <a:lnTo>
                  <a:pt x="132232" y="625170"/>
                </a:lnTo>
                <a:lnTo>
                  <a:pt x="92824" y="617855"/>
                </a:lnTo>
                <a:lnTo>
                  <a:pt x="54343" y="616953"/>
                </a:lnTo>
                <a:lnTo>
                  <a:pt x="43256" y="618553"/>
                </a:lnTo>
                <a:lnTo>
                  <a:pt x="43738" y="616496"/>
                </a:lnTo>
                <a:lnTo>
                  <a:pt x="45681" y="567385"/>
                </a:lnTo>
                <a:lnTo>
                  <a:pt x="51409" y="519277"/>
                </a:lnTo>
                <a:lnTo>
                  <a:pt x="60744" y="472351"/>
                </a:lnTo>
                <a:lnTo>
                  <a:pt x="73520" y="426796"/>
                </a:lnTo>
                <a:lnTo>
                  <a:pt x="89560" y="382816"/>
                </a:lnTo>
                <a:lnTo>
                  <a:pt x="108699" y="340588"/>
                </a:lnTo>
                <a:lnTo>
                  <a:pt x="130784" y="300304"/>
                </a:lnTo>
                <a:lnTo>
                  <a:pt x="155613" y="262153"/>
                </a:lnTo>
                <a:lnTo>
                  <a:pt x="183045" y="226326"/>
                </a:lnTo>
                <a:lnTo>
                  <a:pt x="212890" y="193014"/>
                </a:lnTo>
                <a:lnTo>
                  <a:pt x="244995" y="162407"/>
                </a:lnTo>
                <a:lnTo>
                  <a:pt x="279184" y="134696"/>
                </a:lnTo>
                <a:lnTo>
                  <a:pt x="315277" y="110058"/>
                </a:lnTo>
                <a:lnTo>
                  <a:pt x="353110" y="88696"/>
                </a:lnTo>
                <a:lnTo>
                  <a:pt x="392531" y="70789"/>
                </a:lnTo>
                <a:lnTo>
                  <a:pt x="433349" y="56527"/>
                </a:lnTo>
                <a:lnTo>
                  <a:pt x="475399" y="46113"/>
                </a:lnTo>
                <a:lnTo>
                  <a:pt x="518515" y="39725"/>
                </a:lnTo>
                <a:lnTo>
                  <a:pt x="562533" y="37553"/>
                </a:lnTo>
                <a:lnTo>
                  <a:pt x="579501" y="38430"/>
                </a:lnTo>
                <a:lnTo>
                  <a:pt x="579501" y="774"/>
                </a:lnTo>
                <a:lnTo>
                  <a:pt x="517169" y="2082"/>
                </a:lnTo>
                <a:lnTo>
                  <a:pt x="472681" y="8229"/>
                </a:lnTo>
                <a:lnTo>
                  <a:pt x="429221" y="18275"/>
                </a:lnTo>
                <a:lnTo>
                  <a:pt x="386943" y="32029"/>
                </a:lnTo>
                <a:lnTo>
                  <a:pt x="345998" y="49326"/>
                </a:lnTo>
                <a:lnTo>
                  <a:pt x="306552" y="70002"/>
                </a:lnTo>
                <a:lnTo>
                  <a:pt x="268770" y="93865"/>
                </a:lnTo>
                <a:lnTo>
                  <a:pt x="232791" y="120764"/>
                </a:lnTo>
                <a:lnTo>
                  <a:pt x="198793" y="150507"/>
                </a:lnTo>
                <a:lnTo>
                  <a:pt x="166928" y="182930"/>
                </a:lnTo>
                <a:lnTo>
                  <a:pt x="137337" y="217868"/>
                </a:lnTo>
                <a:lnTo>
                  <a:pt x="110197" y="255130"/>
                </a:lnTo>
                <a:lnTo>
                  <a:pt x="85661" y="294551"/>
                </a:lnTo>
                <a:lnTo>
                  <a:pt x="63881" y="335965"/>
                </a:lnTo>
                <a:lnTo>
                  <a:pt x="45021" y="379196"/>
                </a:lnTo>
                <a:lnTo>
                  <a:pt x="29235" y="424065"/>
                </a:lnTo>
                <a:lnTo>
                  <a:pt x="16675" y="470395"/>
                </a:lnTo>
                <a:lnTo>
                  <a:pt x="7518" y="518033"/>
                </a:lnTo>
                <a:lnTo>
                  <a:pt x="1905" y="566788"/>
                </a:lnTo>
                <a:lnTo>
                  <a:pt x="0" y="616496"/>
                </a:lnTo>
                <a:lnTo>
                  <a:pt x="1714" y="623811"/>
                </a:lnTo>
                <a:lnTo>
                  <a:pt x="5664" y="628853"/>
                </a:lnTo>
                <a:lnTo>
                  <a:pt x="3352" y="631126"/>
                </a:lnTo>
                <a:lnTo>
                  <a:pt x="622" y="637946"/>
                </a:lnTo>
                <a:lnTo>
                  <a:pt x="1155" y="645388"/>
                </a:lnTo>
                <a:lnTo>
                  <a:pt x="5003" y="652081"/>
                </a:lnTo>
                <a:lnTo>
                  <a:pt x="11315" y="656818"/>
                </a:lnTo>
                <a:lnTo>
                  <a:pt x="19240" y="659168"/>
                </a:lnTo>
                <a:lnTo>
                  <a:pt x="27940" y="658685"/>
                </a:lnTo>
                <a:lnTo>
                  <a:pt x="64477" y="654177"/>
                </a:lnTo>
                <a:lnTo>
                  <a:pt x="102450" y="657263"/>
                </a:lnTo>
                <a:lnTo>
                  <a:pt x="142062" y="668045"/>
                </a:lnTo>
                <a:lnTo>
                  <a:pt x="183489" y="686612"/>
                </a:lnTo>
                <a:lnTo>
                  <a:pt x="226923" y="713066"/>
                </a:lnTo>
                <a:lnTo>
                  <a:pt x="272554" y="747522"/>
                </a:lnTo>
                <a:lnTo>
                  <a:pt x="320573" y="790054"/>
                </a:lnTo>
                <a:lnTo>
                  <a:pt x="371157" y="840765"/>
                </a:lnTo>
                <a:lnTo>
                  <a:pt x="375373" y="845235"/>
                </a:lnTo>
                <a:lnTo>
                  <a:pt x="381647" y="847699"/>
                </a:lnTo>
                <a:lnTo>
                  <a:pt x="388137" y="847699"/>
                </a:lnTo>
                <a:lnTo>
                  <a:pt x="390131" y="847699"/>
                </a:lnTo>
                <a:lnTo>
                  <a:pt x="392150" y="847458"/>
                </a:lnTo>
                <a:lnTo>
                  <a:pt x="697052" y="772706"/>
                </a:lnTo>
                <a:lnTo>
                  <a:pt x="703605" y="764921"/>
                </a:lnTo>
                <a:lnTo>
                  <a:pt x="700024" y="689813"/>
                </a:lnTo>
                <a:lnTo>
                  <a:pt x="948918" y="631329"/>
                </a:lnTo>
                <a:lnTo>
                  <a:pt x="957745" y="687857"/>
                </a:lnTo>
                <a:lnTo>
                  <a:pt x="961605" y="692848"/>
                </a:lnTo>
                <a:lnTo>
                  <a:pt x="972997" y="698741"/>
                </a:lnTo>
                <a:lnTo>
                  <a:pt x="979982" y="699236"/>
                </a:lnTo>
                <a:lnTo>
                  <a:pt x="1081417" y="666521"/>
                </a:lnTo>
                <a:lnTo>
                  <a:pt x="1081659" y="666394"/>
                </a:lnTo>
                <a:lnTo>
                  <a:pt x="1082014" y="666330"/>
                </a:lnTo>
                <a:lnTo>
                  <a:pt x="1087386" y="663321"/>
                </a:lnTo>
                <a:lnTo>
                  <a:pt x="1088783" y="662571"/>
                </a:lnTo>
                <a:lnTo>
                  <a:pt x="1093609" y="656780"/>
                </a:lnTo>
                <a:lnTo>
                  <a:pt x="1095590" y="649706"/>
                </a:lnTo>
                <a:lnTo>
                  <a:pt x="1095921" y="641451"/>
                </a:lnTo>
                <a:lnTo>
                  <a:pt x="1096352" y="616496"/>
                </a:lnTo>
                <a:close/>
              </a:path>
            </a:pathLst>
          </a:custGeom>
          <a:solidFill>
            <a:srgbClr val="008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6357941" y="7538587"/>
            <a:ext cx="969644" cy="867410"/>
            <a:chOff x="16357941" y="7538587"/>
            <a:chExt cx="969644" cy="867410"/>
          </a:xfrm>
        </p:grpSpPr>
        <p:sp>
          <p:nvSpPr>
            <p:cNvPr id="23" name="object 23"/>
            <p:cNvSpPr/>
            <p:nvPr/>
          </p:nvSpPr>
          <p:spPr>
            <a:xfrm>
              <a:off x="16360455" y="8117219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4">
                  <a:moveTo>
                    <a:pt x="143126" y="0"/>
                  </a:moveTo>
                  <a:lnTo>
                    <a:pt x="97936" y="7309"/>
                  </a:lnTo>
                  <a:lnTo>
                    <a:pt x="58652" y="27652"/>
                  </a:lnTo>
                  <a:lnTo>
                    <a:pt x="27651" y="58655"/>
                  </a:lnTo>
                  <a:lnTo>
                    <a:pt x="7308" y="97941"/>
                  </a:lnTo>
                  <a:lnTo>
                    <a:pt x="0" y="143137"/>
                  </a:lnTo>
                  <a:lnTo>
                    <a:pt x="7308" y="188327"/>
                  </a:lnTo>
                  <a:lnTo>
                    <a:pt x="27651" y="227610"/>
                  </a:lnTo>
                  <a:lnTo>
                    <a:pt x="58652" y="258611"/>
                  </a:lnTo>
                  <a:lnTo>
                    <a:pt x="97936" y="278954"/>
                  </a:lnTo>
                  <a:lnTo>
                    <a:pt x="143126" y="286263"/>
                  </a:lnTo>
                  <a:lnTo>
                    <a:pt x="188321" y="278954"/>
                  </a:lnTo>
                  <a:lnTo>
                    <a:pt x="227608" y="258611"/>
                  </a:lnTo>
                  <a:lnTo>
                    <a:pt x="230217" y="256002"/>
                  </a:lnTo>
                  <a:lnTo>
                    <a:pt x="143126" y="256002"/>
                  </a:lnTo>
                  <a:lnTo>
                    <a:pt x="99232" y="247119"/>
                  </a:lnTo>
                  <a:lnTo>
                    <a:pt x="63348" y="222909"/>
                  </a:lnTo>
                  <a:lnTo>
                    <a:pt x="39134" y="187029"/>
                  </a:lnTo>
                  <a:lnTo>
                    <a:pt x="30250" y="143137"/>
                  </a:lnTo>
                  <a:lnTo>
                    <a:pt x="39134" y="99236"/>
                  </a:lnTo>
                  <a:lnTo>
                    <a:pt x="63348" y="63350"/>
                  </a:lnTo>
                  <a:lnTo>
                    <a:pt x="99232" y="39135"/>
                  </a:lnTo>
                  <a:lnTo>
                    <a:pt x="143126" y="30250"/>
                  </a:lnTo>
                  <a:lnTo>
                    <a:pt x="230206" y="30250"/>
                  </a:lnTo>
                  <a:lnTo>
                    <a:pt x="227608" y="27652"/>
                  </a:lnTo>
                  <a:lnTo>
                    <a:pt x="188321" y="7309"/>
                  </a:lnTo>
                  <a:lnTo>
                    <a:pt x="143126" y="0"/>
                  </a:lnTo>
                  <a:close/>
                </a:path>
                <a:path w="286384" h="286384">
                  <a:moveTo>
                    <a:pt x="230206" y="30250"/>
                  </a:moveTo>
                  <a:lnTo>
                    <a:pt x="143126" y="30250"/>
                  </a:lnTo>
                  <a:lnTo>
                    <a:pt x="187022" y="39135"/>
                  </a:lnTo>
                  <a:lnTo>
                    <a:pt x="222909" y="63350"/>
                  </a:lnTo>
                  <a:lnTo>
                    <a:pt x="247126" y="99236"/>
                  </a:lnTo>
                  <a:lnTo>
                    <a:pt x="256013" y="143137"/>
                  </a:lnTo>
                  <a:lnTo>
                    <a:pt x="247126" y="187029"/>
                  </a:lnTo>
                  <a:lnTo>
                    <a:pt x="222909" y="222909"/>
                  </a:lnTo>
                  <a:lnTo>
                    <a:pt x="187022" y="247119"/>
                  </a:lnTo>
                  <a:lnTo>
                    <a:pt x="143126" y="256002"/>
                  </a:lnTo>
                  <a:lnTo>
                    <a:pt x="230217" y="256002"/>
                  </a:lnTo>
                  <a:lnTo>
                    <a:pt x="258611" y="227610"/>
                  </a:lnTo>
                  <a:lnTo>
                    <a:pt x="278954" y="188327"/>
                  </a:lnTo>
                  <a:lnTo>
                    <a:pt x="286263" y="143137"/>
                  </a:lnTo>
                  <a:lnTo>
                    <a:pt x="278954" y="97941"/>
                  </a:lnTo>
                  <a:lnTo>
                    <a:pt x="258611" y="58655"/>
                  </a:lnTo>
                  <a:lnTo>
                    <a:pt x="230206" y="3025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60455" y="8117219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4">
                  <a:moveTo>
                    <a:pt x="143126" y="286263"/>
                  </a:moveTo>
                  <a:lnTo>
                    <a:pt x="97936" y="278954"/>
                  </a:lnTo>
                  <a:lnTo>
                    <a:pt x="58652" y="258611"/>
                  </a:lnTo>
                  <a:lnTo>
                    <a:pt x="27651" y="227610"/>
                  </a:lnTo>
                  <a:lnTo>
                    <a:pt x="7308" y="188327"/>
                  </a:lnTo>
                  <a:lnTo>
                    <a:pt x="0" y="143137"/>
                  </a:lnTo>
                  <a:lnTo>
                    <a:pt x="7308" y="97941"/>
                  </a:lnTo>
                  <a:lnTo>
                    <a:pt x="27651" y="58655"/>
                  </a:lnTo>
                  <a:lnTo>
                    <a:pt x="58652" y="27652"/>
                  </a:lnTo>
                  <a:lnTo>
                    <a:pt x="97936" y="7309"/>
                  </a:lnTo>
                  <a:lnTo>
                    <a:pt x="143126" y="0"/>
                  </a:lnTo>
                  <a:lnTo>
                    <a:pt x="188321" y="7309"/>
                  </a:lnTo>
                  <a:lnTo>
                    <a:pt x="227608" y="27652"/>
                  </a:lnTo>
                  <a:lnTo>
                    <a:pt x="258611" y="58655"/>
                  </a:lnTo>
                  <a:lnTo>
                    <a:pt x="278954" y="97941"/>
                  </a:lnTo>
                  <a:lnTo>
                    <a:pt x="286263" y="143137"/>
                  </a:lnTo>
                  <a:lnTo>
                    <a:pt x="278954" y="188327"/>
                  </a:lnTo>
                  <a:lnTo>
                    <a:pt x="258611" y="227610"/>
                  </a:lnTo>
                  <a:lnTo>
                    <a:pt x="227608" y="258611"/>
                  </a:lnTo>
                  <a:lnTo>
                    <a:pt x="188321" y="278954"/>
                  </a:lnTo>
                  <a:lnTo>
                    <a:pt x="143126" y="286263"/>
                  </a:lnTo>
                </a:path>
              </a:pathLst>
            </a:custGeom>
            <a:ln w="502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88192" y="8144956"/>
              <a:ext cx="230788" cy="23077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10733" y="8189310"/>
              <a:ext cx="142068" cy="1420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7038631" y="8117219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4">
                  <a:moveTo>
                    <a:pt x="143137" y="0"/>
                  </a:moveTo>
                  <a:lnTo>
                    <a:pt x="97941" y="7309"/>
                  </a:lnTo>
                  <a:lnTo>
                    <a:pt x="58655" y="27652"/>
                  </a:lnTo>
                  <a:lnTo>
                    <a:pt x="27652" y="58655"/>
                  </a:lnTo>
                  <a:lnTo>
                    <a:pt x="7309" y="97941"/>
                  </a:lnTo>
                  <a:lnTo>
                    <a:pt x="0" y="143137"/>
                  </a:lnTo>
                  <a:lnTo>
                    <a:pt x="7309" y="188327"/>
                  </a:lnTo>
                  <a:lnTo>
                    <a:pt x="27652" y="227610"/>
                  </a:lnTo>
                  <a:lnTo>
                    <a:pt x="58655" y="258611"/>
                  </a:lnTo>
                  <a:lnTo>
                    <a:pt x="97941" y="278954"/>
                  </a:lnTo>
                  <a:lnTo>
                    <a:pt x="143137" y="286263"/>
                  </a:lnTo>
                  <a:lnTo>
                    <a:pt x="188327" y="278954"/>
                  </a:lnTo>
                  <a:lnTo>
                    <a:pt x="227610" y="258611"/>
                  </a:lnTo>
                  <a:lnTo>
                    <a:pt x="230219" y="256002"/>
                  </a:lnTo>
                  <a:lnTo>
                    <a:pt x="143137" y="256002"/>
                  </a:lnTo>
                  <a:lnTo>
                    <a:pt x="99236" y="247119"/>
                  </a:lnTo>
                  <a:lnTo>
                    <a:pt x="63350" y="222909"/>
                  </a:lnTo>
                  <a:lnTo>
                    <a:pt x="39135" y="187029"/>
                  </a:lnTo>
                  <a:lnTo>
                    <a:pt x="30250" y="143137"/>
                  </a:lnTo>
                  <a:lnTo>
                    <a:pt x="39135" y="99236"/>
                  </a:lnTo>
                  <a:lnTo>
                    <a:pt x="63350" y="63350"/>
                  </a:lnTo>
                  <a:lnTo>
                    <a:pt x="99236" y="39135"/>
                  </a:lnTo>
                  <a:lnTo>
                    <a:pt x="143137" y="30250"/>
                  </a:lnTo>
                  <a:lnTo>
                    <a:pt x="230208" y="30250"/>
                  </a:lnTo>
                  <a:lnTo>
                    <a:pt x="227610" y="27652"/>
                  </a:lnTo>
                  <a:lnTo>
                    <a:pt x="188327" y="7309"/>
                  </a:lnTo>
                  <a:lnTo>
                    <a:pt x="143137" y="0"/>
                  </a:lnTo>
                  <a:close/>
                </a:path>
                <a:path w="286384" h="286384">
                  <a:moveTo>
                    <a:pt x="230208" y="30250"/>
                  </a:moveTo>
                  <a:lnTo>
                    <a:pt x="143137" y="30250"/>
                  </a:lnTo>
                  <a:lnTo>
                    <a:pt x="187030" y="39135"/>
                  </a:lnTo>
                  <a:lnTo>
                    <a:pt x="222914" y="63350"/>
                  </a:lnTo>
                  <a:lnTo>
                    <a:pt x="247128" y="99236"/>
                  </a:lnTo>
                  <a:lnTo>
                    <a:pt x="256013" y="143137"/>
                  </a:lnTo>
                  <a:lnTo>
                    <a:pt x="247128" y="187029"/>
                  </a:lnTo>
                  <a:lnTo>
                    <a:pt x="222914" y="222909"/>
                  </a:lnTo>
                  <a:lnTo>
                    <a:pt x="187030" y="247119"/>
                  </a:lnTo>
                  <a:lnTo>
                    <a:pt x="143137" y="256002"/>
                  </a:lnTo>
                  <a:lnTo>
                    <a:pt x="230219" y="256002"/>
                  </a:lnTo>
                  <a:lnTo>
                    <a:pt x="258611" y="227610"/>
                  </a:lnTo>
                  <a:lnTo>
                    <a:pt x="278954" y="188327"/>
                  </a:lnTo>
                  <a:lnTo>
                    <a:pt x="286263" y="143137"/>
                  </a:lnTo>
                  <a:lnTo>
                    <a:pt x="278954" y="97941"/>
                  </a:lnTo>
                  <a:lnTo>
                    <a:pt x="258611" y="58655"/>
                  </a:lnTo>
                  <a:lnTo>
                    <a:pt x="230208" y="3025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038631" y="8117219"/>
              <a:ext cx="286385" cy="286385"/>
            </a:xfrm>
            <a:custGeom>
              <a:avLst/>
              <a:gdLst/>
              <a:ahLst/>
              <a:cxnLst/>
              <a:rect l="l" t="t" r="r" b="b"/>
              <a:pathLst>
                <a:path w="286384" h="286384">
                  <a:moveTo>
                    <a:pt x="143137" y="286263"/>
                  </a:moveTo>
                  <a:lnTo>
                    <a:pt x="97941" y="278954"/>
                  </a:lnTo>
                  <a:lnTo>
                    <a:pt x="58655" y="258611"/>
                  </a:lnTo>
                  <a:lnTo>
                    <a:pt x="27652" y="227610"/>
                  </a:lnTo>
                  <a:lnTo>
                    <a:pt x="7309" y="188327"/>
                  </a:lnTo>
                  <a:lnTo>
                    <a:pt x="0" y="143137"/>
                  </a:lnTo>
                  <a:lnTo>
                    <a:pt x="7309" y="97941"/>
                  </a:lnTo>
                  <a:lnTo>
                    <a:pt x="27652" y="58655"/>
                  </a:lnTo>
                  <a:lnTo>
                    <a:pt x="58655" y="27652"/>
                  </a:lnTo>
                  <a:lnTo>
                    <a:pt x="97941" y="7309"/>
                  </a:lnTo>
                  <a:lnTo>
                    <a:pt x="143137" y="0"/>
                  </a:lnTo>
                  <a:lnTo>
                    <a:pt x="188327" y="7309"/>
                  </a:lnTo>
                  <a:lnTo>
                    <a:pt x="227610" y="27652"/>
                  </a:lnTo>
                  <a:lnTo>
                    <a:pt x="258611" y="58655"/>
                  </a:lnTo>
                  <a:lnTo>
                    <a:pt x="278954" y="97941"/>
                  </a:lnTo>
                  <a:lnTo>
                    <a:pt x="286263" y="143137"/>
                  </a:lnTo>
                  <a:lnTo>
                    <a:pt x="278954" y="188327"/>
                  </a:lnTo>
                  <a:lnTo>
                    <a:pt x="258611" y="227610"/>
                  </a:lnTo>
                  <a:lnTo>
                    <a:pt x="227610" y="258611"/>
                  </a:lnTo>
                  <a:lnTo>
                    <a:pt x="188327" y="278954"/>
                  </a:lnTo>
                  <a:lnTo>
                    <a:pt x="143137" y="286263"/>
                  </a:lnTo>
                </a:path>
              </a:pathLst>
            </a:custGeom>
            <a:ln w="502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66368" y="8144956"/>
              <a:ext cx="230788" cy="23077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728030" y="8176226"/>
              <a:ext cx="281940" cy="30480"/>
            </a:xfrm>
            <a:custGeom>
              <a:avLst/>
              <a:gdLst/>
              <a:ahLst/>
              <a:cxnLst/>
              <a:rect l="l" t="t" r="r" b="b"/>
              <a:pathLst>
                <a:path w="281940" h="30479">
                  <a:moveTo>
                    <a:pt x="274787" y="0"/>
                  </a:moveTo>
                  <a:lnTo>
                    <a:pt x="6785" y="0"/>
                  </a:lnTo>
                  <a:lnTo>
                    <a:pt x="0" y="6795"/>
                  </a:lnTo>
                  <a:lnTo>
                    <a:pt x="0" y="23475"/>
                  </a:lnTo>
                  <a:lnTo>
                    <a:pt x="6785" y="30260"/>
                  </a:lnTo>
                  <a:lnTo>
                    <a:pt x="15130" y="30260"/>
                  </a:lnTo>
                  <a:lnTo>
                    <a:pt x="274787" y="30260"/>
                  </a:lnTo>
                  <a:lnTo>
                    <a:pt x="281562" y="23475"/>
                  </a:lnTo>
                  <a:lnTo>
                    <a:pt x="281562" y="6795"/>
                  </a:lnTo>
                  <a:lnTo>
                    <a:pt x="274787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728030" y="8176226"/>
              <a:ext cx="281940" cy="30480"/>
            </a:xfrm>
            <a:custGeom>
              <a:avLst/>
              <a:gdLst/>
              <a:ahLst/>
              <a:cxnLst/>
              <a:rect l="l" t="t" r="r" b="b"/>
              <a:pathLst>
                <a:path w="281940" h="30479">
                  <a:moveTo>
                    <a:pt x="15130" y="30260"/>
                  </a:moveTo>
                  <a:lnTo>
                    <a:pt x="6785" y="30260"/>
                  </a:lnTo>
                  <a:lnTo>
                    <a:pt x="0" y="23475"/>
                  </a:lnTo>
                  <a:lnTo>
                    <a:pt x="0" y="15130"/>
                  </a:lnTo>
                  <a:lnTo>
                    <a:pt x="0" y="6795"/>
                  </a:lnTo>
                  <a:lnTo>
                    <a:pt x="6785" y="0"/>
                  </a:lnTo>
                  <a:lnTo>
                    <a:pt x="15130" y="0"/>
                  </a:lnTo>
                  <a:lnTo>
                    <a:pt x="266442" y="0"/>
                  </a:lnTo>
                  <a:lnTo>
                    <a:pt x="274787" y="0"/>
                  </a:lnTo>
                  <a:lnTo>
                    <a:pt x="281562" y="6795"/>
                  </a:lnTo>
                  <a:lnTo>
                    <a:pt x="281562" y="15130"/>
                  </a:lnTo>
                  <a:lnTo>
                    <a:pt x="281562" y="23475"/>
                  </a:lnTo>
                  <a:lnTo>
                    <a:pt x="274787" y="30260"/>
                  </a:lnTo>
                  <a:lnTo>
                    <a:pt x="266442" y="30260"/>
                  </a:lnTo>
                  <a:lnTo>
                    <a:pt x="15130" y="30260"/>
                  </a:lnTo>
                  <a:close/>
                </a:path>
              </a:pathLst>
            </a:custGeom>
            <a:ln w="502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60454" y="7541100"/>
              <a:ext cx="964565" cy="543560"/>
            </a:xfrm>
            <a:custGeom>
              <a:avLst/>
              <a:gdLst/>
              <a:ahLst/>
              <a:cxnLst/>
              <a:rect l="l" t="t" r="r" b="b"/>
              <a:pathLst>
                <a:path w="964565" h="543559">
                  <a:moveTo>
                    <a:pt x="195774" y="0"/>
                  </a:moveTo>
                  <a:lnTo>
                    <a:pt x="90489" y="0"/>
                  </a:lnTo>
                  <a:lnTo>
                    <a:pt x="83704" y="6785"/>
                  </a:lnTo>
                  <a:lnTo>
                    <a:pt x="83704" y="78248"/>
                  </a:lnTo>
                  <a:lnTo>
                    <a:pt x="6785" y="78248"/>
                  </a:lnTo>
                  <a:lnTo>
                    <a:pt x="0" y="85034"/>
                  </a:lnTo>
                  <a:lnTo>
                    <a:pt x="0" y="536412"/>
                  </a:lnTo>
                  <a:lnTo>
                    <a:pt x="6785" y="543198"/>
                  </a:lnTo>
                  <a:lnTo>
                    <a:pt x="957656" y="543198"/>
                  </a:lnTo>
                  <a:lnTo>
                    <a:pt x="964441" y="536412"/>
                  </a:lnTo>
                  <a:lnTo>
                    <a:pt x="964441" y="512947"/>
                  </a:lnTo>
                  <a:lnTo>
                    <a:pt x="30250" y="512947"/>
                  </a:lnTo>
                  <a:lnTo>
                    <a:pt x="30250" y="398302"/>
                  </a:lnTo>
                  <a:lnTo>
                    <a:pt x="113965" y="398302"/>
                  </a:lnTo>
                  <a:lnTo>
                    <a:pt x="113965" y="368041"/>
                  </a:lnTo>
                  <a:lnTo>
                    <a:pt x="30250" y="368041"/>
                  </a:lnTo>
                  <a:lnTo>
                    <a:pt x="30250" y="253395"/>
                  </a:lnTo>
                  <a:lnTo>
                    <a:pt x="113965" y="253395"/>
                  </a:lnTo>
                  <a:lnTo>
                    <a:pt x="113965" y="223155"/>
                  </a:lnTo>
                  <a:lnTo>
                    <a:pt x="30250" y="223155"/>
                  </a:lnTo>
                  <a:lnTo>
                    <a:pt x="30250" y="108509"/>
                  </a:lnTo>
                  <a:lnTo>
                    <a:pt x="113965" y="108509"/>
                  </a:lnTo>
                  <a:lnTo>
                    <a:pt x="113965" y="30250"/>
                  </a:lnTo>
                  <a:lnTo>
                    <a:pt x="202559" y="30250"/>
                  </a:lnTo>
                  <a:lnTo>
                    <a:pt x="202559" y="6785"/>
                  </a:lnTo>
                  <a:lnTo>
                    <a:pt x="195774" y="0"/>
                  </a:lnTo>
                  <a:close/>
                </a:path>
                <a:path w="964565" h="543559">
                  <a:moveTo>
                    <a:pt x="113965" y="398302"/>
                  </a:moveTo>
                  <a:lnTo>
                    <a:pt x="83704" y="398302"/>
                  </a:lnTo>
                  <a:lnTo>
                    <a:pt x="83704" y="512947"/>
                  </a:lnTo>
                  <a:lnTo>
                    <a:pt x="113965" y="512947"/>
                  </a:lnTo>
                  <a:lnTo>
                    <a:pt x="113965" y="398302"/>
                  </a:lnTo>
                  <a:close/>
                </a:path>
                <a:path w="964565" h="543559">
                  <a:moveTo>
                    <a:pt x="202559" y="30250"/>
                  </a:moveTo>
                  <a:lnTo>
                    <a:pt x="172308" y="30250"/>
                  </a:lnTo>
                  <a:lnTo>
                    <a:pt x="172308" y="512947"/>
                  </a:lnTo>
                  <a:lnTo>
                    <a:pt x="202569" y="512947"/>
                  </a:lnTo>
                  <a:lnTo>
                    <a:pt x="202569" y="398302"/>
                  </a:lnTo>
                  <a:lnTo>
                    <a:pt x="792132" y="398302"/>
                  </a:lnTo>
                  <a:lnTo>
                    <a:pt x="792132" y="368041"/>
                  </a:lnTo>
                  <a:lnTo>
                    <a:pt x="202569" y="368041"/>
                  </a:lnTo>
                  <a:lnTo>
                    <a:pt x="202569" y="253395"/>
                  </a:lnTo>
                  <a:lnTo>
                    <a:pt x="792132" y="253395"/>
                  </a:lnTo>
                  <a:lnTo>
                    <a:pt x="792132" y="223155"/>
                  </a:lnTo>
                  <a:lnTo>
                    <a:pt x="202569" y="223155"/>
                  </a:lnTo>
                  <a:lnTo>
                    <a:pt x="202569" y="108509"/>
                  </a:lnTo>
                  <a:lnTo>
                    <a:pt x="792132" y="108509"/>
                  </a:lnTo>
                  <a:lnTo>
                    <a:pt x="792132" y="78248"/>
                  </a:lnTo>
                  <a:lnTo>
                    <a:pt x="202559" y="78248"/>
                  </a:lnTo>
                  <a:lnTo>
                    <a:pt x="202559" y="30250"/>
                  </a:lnTo>
                  <a:close/>
                </a:path>
                <a:path w="964565" h="543559">
                  <a:moveTo>
                    <a:pt x="792132" y="398302"/>
                  </a:moveTo>
                  <a:lnTo>
                    <a:pt x="761882" y="398302"/>
                  </a:lnTo>
                  <a:lnTo>
                    <a:pt x="761882" y="512947"/>
                  </a:lnTo>
                  <a:lnTo>
                    <a:pt x="792132" y="512947"/>
                  </a:lnTo>
                  <a:lnTo>
                    <a:pt x="792132" y="398302"/>
                  </a:lnTo>
                  <a:close/>
                </a:path>
                <a:path w="964565" h="543559">
                  <a:moveTo>
                    <a:pt x="880737" y="30250"/>
                  </a:moveTo>
                  <a:lnTo>
                    <a:pt x="850487" y="30250"/>
                  </a:lnTo>
                  <a:lnTo>
                    <a:pt x="850487" y="512947"/>
                  </a:lnTo>
                  <a:lnTo>
                    <a:pt x="880737" y="512947"/>
                  </a:lnTo>
                  <a:lnTo>
                    <a:pt x="880737" y="398302"/>
                  </a:lnTo>
                  <a:lnTo>
                    <a:pt x="964441" y="398302"/>
                  </a:lnTo>
                  <a:lnTo>
                    <a:pt x="964441" y="368041"/>
                  </a:lnTo>
                  <a:lnTo>
                    <a:pt x="880737" y="368041"/>
                  </a:lnTo>
                  <a:lnTo>
                    <a:pt x="880737" y="253395"/>
                  </a:lnTo>
                  <a:lnTo>
                    <a:pt x="964441" y="253395"/>
                  </a:lnTo>
                  <a:lnTo>
                    <a:pt x="964441" y="223155"/>
                  </a:lnTo>
                  <a:lnTo>
                    <a:pt x="880737" y="223155"/>
                  </a:lnTo>
                  <a:lnTo>
                    <a:pt x="880737" y="108509"/>
                  </a:lnTo>
                  <a:lnTo>
                    <a:pt x="964441" y="108509"/>
                  </a:lnTo>
                  <a:lnTo>
                    <a:pt x="964441" y="85034"/>
                  </a:lnTo>
                  <a:lnTo>
                    <a:pt x="957656" y="78248"/>
                  </a:lnTo>
                  <a:lnTo>
                    <a:pt x="880737" y="78248"/>
                  </a:lnTo>
                  <a:lnTo>
                    <a:pt x="880737" y="30250"/>
                  </a:lnTo>
                  <a:close/>
                </a:path>
                <a:path w="964565" h="543559">
                  <a:moveTo>
                    <a:pt x="964441" y="398302"/>
                  </a:moveTo>
                  <a:lnTo>
                    <a:pt x="934191" y="398302"/>
                  </a:lnTo>
                  <a:lnTo>
                    <a:pt x="934191" y="512947"/>
                  </a:lnTo>
                  <a:lnTo>
                    <a:pt x="964441" y="512947"/>
                  </a:lnTo>
                  <a:lnTo>
                    <a:pt x="964441" y="398302"/>
                  </a:lnTo>
                  <a:close/>
                </a:path>
                <a:path w="964565" h="543559">
                  <a:moveTo>
                    <a:pt x="113965" y="253395"/>
                  </a:moveTo>
                  <a:lnTo>
                    <a:pt x="83704" y="253395"/>
                  </a:lnTo>
                  <a:lnTo>
                    <a:pt x="83704" y="368041"/>
                  </a:lnTo>
                  <a:lnTo>
                    <a:pt x="113965" y="368041"/>
                  </a:lnTo>
                  <a:lnTo>
                    <a:pt x="113965" y="253395"/>
                  </a:lnTo>
                  <a:close/>
                </a:path>
                <a:path w="964565" h="543559">
                  <a:moveTo>
                    <a:pt x="792132" y="253395"/>
                  </a:moveTo>
                  <a:lnTo>
                    <a:pt x="761882" y="253395"/>
                  </a:lnTo>
                  <a:lnTo>
                    <a:pt x="761882" y="368041"/>
                  </a:lnTo>
                  <a:lnTo>
                    <a:pt x="792132" y="368041"/>
                  </a:lnTo>
                  <a:lnTo>
                    <a:pt x="792132" y="253395"/>
                  </a:lnTo>
                  <a:close/>
                </a:path>
                <a:path w="964565" h="543559">
                  <a:moveTo>
                    <a:pt x="964441" y="253395"/>
                  </a:moveTo>
                  <a:lnTo>
                    <a:pt x="934191" y="253395"/>
                  </a:lnTo>
                  <a:lnTo>
                    <a:pt x="934191" y="368041"/>
                  </a:lnTo>
                  <a:lnTo>
                    <a:pt x="964441" y="368041"/>
                  </a:lnTo>
                  <a:lnTo>
                    <a:pt x="964441" y="253395"/>
                  </a:lnTo>
                  <a:close/>
                </a:path>
                <a:path w="964565" h="543559">
                  <a:moveTo>
                    <a:pt x="113965" y="108509"/>
                  </a:moveTo>
                  <a:lnTo>
                    <a:pt x="83704" y="108509"/>
                  </a:lnTo>
                  <a:lnTo>
                    <a:pt x="83704" y="223155"/>
                  </a:lnTo>
                  <a:lnTo>
                    <a:pt x="113965" y="223155"/>
                  </a:lnTo>
                  <a:lnTo>
                    <a:pt x="113965" y="108509"/>
                  </a:lnTo>
                  <a:close/>
                </a:path>
                <a:path w="964565" h="543559">
                  <a:moveTo>
                    <a:pt x="792132" y="108509"/>
                  </a:moveTo>
                  <a:lnTo>
                    <a:pt x="761882" y="108509"/>
                  </a:lnTo>
                  <a:lnTo>
                    <a:pt x="761882" y="223155"/>
                  </a:lnTo>
                  <a:lnTo>
                    <a:pt x="792132" y="223155"/>
                  </a:lnTo>
                  <a:lnTo>
                    <a:pt x="792132" y="108509"/>
                  </a:lnTo>
                  <a:close/>
                </a:path>
                <a:path w="964565" h="543559">
                  <a:moveTo>
                    <a:pt x="964441" y="108509"/>
                  </a:moveTo>
                  <a:lnTo>
                    <a:pt x="934191" y="108509"/>
                  </a:lnTo>
                  <a:lnTo>
                    <a:pt x="934191" y="223155"/>
                  </a:lnTo>
                  <a:lnTo>
                    <a:pt x="964441" y="223155"/>
                  </a:lnTo>
                  <a:lnTo>
                    <a:pt x="964441" y="108509"/>
                  </a:lnTo>
                  <a:close/>
                </a:path>
                <a:path w="964565" h="543559">
                  <a:moveTo>
                    <a:pt x="873952" y="0"/>
                  </a:moveTo>
                  <a:lnTo>
                    <a:pt x="768667" y="0"/>
                  </a:lnTo>
                  <a:lnTo>
                    <a:pt x="761882" y="6785"/>
                  </a:lnTo>
                  <a:lnTo>
                    <a:pt x="761882" y="78248"/>
                  </a:lnTo>
                  <a:lnTo>
                    <a:pt x="792132" y="78248"/>
                  </a:lnTo>
                  <a:lnTo>
                    <a:pt x="792132" y="30250"/>
                  </a:lnTo>
                  <a:lnTo>
                    <a:pt x="880737" y="30250"/>
                  </a:lnTo>
                  <a:lnTo>
                    <a:pt x="880737" y="6785"/>
                  </a:lnTo>
                  <a:lnTo>
                    <a:pt x="873952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360454" y="7541100"/>
              <a:ext cx="964565" cy="543560"/>
            </a:xfrm>
            <a:custGeom>
              <a:avLst/>
              <a:gdLst/>
              <a:ahLst/>
              <a:cxnLst/>
              <a:rect l="l" t="t" r="r" b="b"/>
              <a:pathLst>
                <a:path w="964565" h="543559">
                  <a:moveTo>
                    <a:pt x="15130" y="543198"/>
                  </a:moveTo>
                  <a:lnTo>
                    <a:pt x="6785" y="543198"/>
                  </a:lnTo>
                  <a:lnTo>
                    <a:pt x="0" y="536412"/>
                  </a:lnTo>
                  <a:lnTo>
                    <a:pt x="0" y="528067"/>
                  </a:lnTo>
                  <a:lnTo>
                    <a:pt x="0" y="93379"/>
                  </a:lnTo>
                  <a:lnTo>
                    <a:pt x="0" y="85034"/>
                  </a:lnTo>
                  <a:lnTo>
                    <a:pt x="6785" y="78248"/>
                  </a:lnTo>
                  <a:lnTo>
                    <a:pt x="15130" y="78248"/>
                  </a:lnTo>
                  <a:lnTo>
                    <a:pt x="83704" y="78248"/>
                  </a:lnTo>
                  <a:lnTo>
                    <a:pt x="83704" y="15130"/>
                  </a:lnTo>
                  <a:lnTo>
                    <a:pt x="83704" y="6785"/>
                  </a:lnTo>
                  <a:lnTo>
                    <a:pt x="90489" y="0"/>
                  </a:lnTo>
                  <a:lnTo>
                    <a:pt x="98834" y="0"/>
                  </a:lnTo>
                  <a:lnTo>
                    <a:pt x="187428" y="0"/>
                  </a:lnTo>
                  <a:lnTo>
                    <a:pt x="195774" y="0"/>
                  </a:lnTo>
                  <a:lnTo>
                    <a:pt x="202559" y="6785"/>
                  </a:lnTo>
                  <a:lnTo>
                    <a:pt x="202559" y="15130"/>
                  </a:lnTo>
                  <a:lnTo>
                    <a:pt x="202559" y="78248"/>
                  </a:lnTo>
                  <a:lnTo>
                    <a:pt x="761882" y="78248"/>
                  </a:lnTo>
                  <a:lnTo>
                    <a:pt x="761882" y="15130"/>
                  </a:lnTo>
                  <a:lnTo>
                    <a:pt x="761882" y="6785"/>
                  </a:lnTo>
                  <a:lnTo>
                    <a:pt x="768667" y="0"/>
                  </a:lnTo>
                  <a:lnTo>
                    <a:pt x="777012" y="0"/>
                  </a:lnTo>
                  <a:lnTo>
                    <a:pt x="865617" y="0"/>
                  </a:lnTo>
                  <a:lnTo>
                    <a:pt x="873952" y="0"/>
                  </a:lnTo>
                  <a:lnTo>
                    <a:pt x="880737" y="6785"/>
                  </a:lnTo>
                  <a:lnTo>
                    <a:pt x="880737" y="15130"/>
                  </a:lnTo>
                  <a:lnTo>
                    <a:pt x="880737" y="78248"/>
                  </a:lnTo>
                  <a:lnTo>
                    <a:pt x="949321" y="78248"/>
                  </a:lnTo>
                  <a:lnTo>
                    <a:pt x="957656" y="78248"/>
                  </a:lnTo>
                  <a:lnTo>
                    <a:pt x="964441" y="85034"/>
                  </a:lnTo>
                  <a:lnTo>
                    <a:pt x="964441" y="93379"/>
                  </a:lnTo>
                  <a:lnTo>
                    <a:pt x="964441" y="528067"/>
                  </a:lnTo>
                  <a:lnTo>
                    <a:pt x="964441" y="536412"/>
                  </a:lnTo>
                  <a:lnTo>
                    <a:pt x="957656" y="543198"/>
                  </a:lnTo>
                  <a:lnTo>
                    <a:pt x="949321" y="543198"/>
                  </a:lnTo>
                  <a:lnTo>
                    <a:pt x="15130" y="543198"/>
                  </a:lnTo>
                  <a:close/>
                </a:path>
                <a:path w="964565" h="543559">
                  <a:moveTo>
                    <a:pt x="934191" y="398302"/>
                  </a:moveTo>
                  <a:lnTo>
                    <a:pt x="880737" y="398302"/>
                  </a:lnTo>
                  <a:lnTo>
                    <a:pt x="880737" y="512947"/>
                  </a:lnTo>
                  <a:lnTo>
                    <a:pt x="934191" y="512947"/>
                  </a:lnTo>
                  <a:lnTo>
                    <a:pt x="934191" y="398302"/>
                  </a:lnTo>
                  <a:close/>
                </a:path>
                <a:path w="964565" h="543559">
                  <a:moveTo>
                    <a:pt x="850487" y="30250"/>
                  </a:moveTo>
                  <a:lnTo>
                    <a:pt x="792132" y="30250"/>
                  </a:lnTo>
                  <a:lnTo>
                    <a:pt x="792132" y="512947"/>
                  </a:lnTo>
                  <a:lnTo>
                    <a:pt x="850487" y="512947"/>
                  </a:lnTo>
                  <a:lnTo>
                    <a:pt x="850487" y="30250"/>
                  </a:lnTo>
                  <a:close/>
                </a:path>
                <a:path w="964565" h="543559">
                  <a:moveTo>
                    <a:pt x="761882" y="398302"/>
                  </a:moveTo>
                  <a:lnTo>
                    <a:pt x="202569" y="398302"/>
                  </a:lnTo>
                  <a:lnTo>
                    <a:pt x="202569" y="512947"/>
                  </a:lnTo>
                  <a:lnTo>
                    <a:pt x="761882" y="512947"/>
                  </a:lnTo>
                  <a:lnTo>
                    <a:pt x="761882" y="398302"/>
                  </a:lnTo>
                  <a:close/>
                </a:path>
                <a:path w="964565" h="543559">
                  <a:moveTo>
                    <a:pt x="172308" y="30250"/>
                  </a:moveTo>
                  <a:lnTo>
                    <a:pt x="113965" y="30250"/>
                  </a:lnTo>
                  <a:lnTo>
                    <a:pt x="113965" y="512947"/>
                  </a:lnTo>
                  <a:lnTo>
                    <a:pt x="172308" y="512947"/>
                  </a:lnTo>
                  <a:lnTo>
                    <a:pt x="172308" y="30250"/>
                  </a:lnTo>
                  <a:close/>
                </a:path>
                <a:path w="964565" h="543559">
                  <a:moveTo>
                    <a:pt x="83704" y="398302"/>
                  </a:moveTo>
                  <a:lnTo>
                    <a:pt x="30250" y="398302"/>
                  </a:lnTo>
                  <a:lnTo>
                    <a:pt x="30250" y="512947"/>
                  </a:lnTo>
                  <a:lnTo>
                    <a:pt x="83704" y="512947"/>
                  </a:lnTo>
                  <a:lnTo>
                    <a:pt x="83704" y="398302"/>
                  </a:lnTo>
                  <a:close/>
                </a:path>
                <a:path w="964565" h="543559">
                  <a:moveTo>
                    <a:pt x="934191" y="253395"/>
                  </a:moveTo>
                  <a:lnTo>
                    <a:pt x="880737" y="253395"/>
                  </a:lnTo>
                  <a:lnTo>
                    <a:pt x="880737" y="368041"/>
                  </a:lnTo>
                  <a:lnTo>
                    <a:pt x="934191" y="368041"/>
                  </a:lnTo>
                  <a:lnTo>
                    <a:pt x="934191" y="253395"/>
                  </a:lnTo>
                  <a:close/>
                </a:path>
                <a:path w="964565" h="543559">
                  <a:moveTo>
                    <a:pt x="761882" y="253395"/>
                  </a:moveTo>
                  <a:lnTo>
                    <a:pt x="202569" y="253395"/>
                  </a:lnTo>
                  <a:lnTo>
                    <a:pt x="202569" y="368041"/>
                  </a:lnTo>
                  <a:lnTo>
                    <a:pt x="761882" y="368041"/>
                  </a:lnTo>
                  <a:lnTo>
                    <a:pt x="761882" y="253395"/>
                  </a:lnTo>
                  <a:close/>
                </a:path>
                <a:path w="964565" h="543559">
                  <a:moveTo>
                    <a:pt x="83704" y="253395"/>
                  </a:moveTo>
                  <a:lnTo>
                    <a:pt x="30250" y="253395"/>
                  </a:lnTo>
                  <a:lnTo>
                    <a:pt x="30250" y="368041"/>
                  </a:lnTo>
                  <a:lnTo>
                    <a:pt x="83704" y="368041"/>
                  </a:lnTo>
                  <a:lnTo>
                    <a:pt x="83704" y="253395"/>
                  </a:lnTo>
                  <a:close/>
                </a:path>
                <a:path w="964565" h="543559">
                  <a:moveTo>
                    <a:pt x="934191" y="108509"/>
                  </a:moveTo>
                  <a:lnTo>
                    <a:pt x="880737" y="108509"/>
                  </a:lnTo>
                  <a:lnTo>
                    <a:pt x="880737" y="223155"/>
                  </a:lnTo>
                  <a:lnTo>
                    <a:pt x="934191" y="223155"/>
                  </a:lnTo>
                  <a:lnTo>
                    <a:pt x="934191" y="108509"/>
                  </a:lnTo>
                  <a:close/>
                </a:path>
                <a:path w="964565" h="543559">
                  <a:moveTo>
                    <a:pt x="761882" y="108509"/>
                  </a:moveTo>
                  <a:lnTo>
                    <a:pt x="202569" y="108509"/>
                  </a:lnTo>
                  <a:lnTo>
                    <a:pt x="202569" y="223155"/>
                  </a:lnTo>
                  <a:lnTo>
                    <a:pt x="761882" y="223155"/>
                  </a:lnTo>
                  <a:lnTo>
                    <a:pt x="761882" y="108509"/>
                  </a:lnTo>
                  <a:close/>
                </a:path>
                <a:path w="964565" h="543559">
                  <a:moveTo>
                    <a:pt x="83704" y="108509"/>
                  </a:moveTo>
                  <a:lnTo>
                    <a:pt x="30250" y="108509"/>
                  </a:lnTo>
                  <a:lnTo>
                    <a:pt x="30250" y="223155"/>
                  </a:lnTo>
                  <a:lnTo>
                    <a:pt x="83704" y="223155"/>
                  </a:lnTo>
                  <a:lnTo>
                    <a:pt x="83704" y="108509"/>
                  </a:lnTo>
                  <a:close/>
                </a:path>
              </a:pathLst>
            </a:custGeom>
            <a:ln w="502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618677" y="8654501"/>
            <a:ext cx="2741295" cy="159004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ctr">
              <a:lnSpc>
                <a:spcPts val="2640"/>
              </a:lnSpc>
              <a:spcBef>
                <a:spcPts val="625"/>
              </a:spcBef>
            </a:pPr>
            <a:r>
              <a:rPr sz="2600" dirty="0">
                <a:solidFill>
                  <a:srgbClr val="77797C"/>
                </a:solidFill>
                <a:latin typeface="Tahoma"/>
                <a:cs typeface="Tahoma"/>
              </a:rPr>
              <a:t>Külastusi</a:t>
            </a:r>
            <a:r>
              <a:rPr sz="2600" spc="-2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25" dirty="0">
                <a:solidFill>
                  <a:srgbClr val="77797C"/>
                </a:solidFill>
                <a:latin typeface="Tahoma"/>
                <a:cs typeface="Tahoma"/>
              </a:rPr>
              <a:t>RMK </a:t>
            </a:r>
            <a:r>
              <a:rPr sz="2600" spc="-30" dirty="0">
                <a:solidFill>
                  <a:srgbClr val="77797C"/>
                </a:solidFill>
                <a:latin typeface="Tahoma"/>
                <a:cs typeface="Tahoma"/>
              </a:rPr>
              <a:t>hallatavatel</a:t>
            </a:r>
            <a:r>
              <a:rPr sz="2600" spc="-15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puhke- </a:t>
            </a:r>
            <a:r>
              <a:rPr sz="2600" spc="-90" dirty="0">
                <a:solidFill>
                  <a:srgbClr val="77797C"/>
                </a:solidFill>
                <a:latin typeface="Tahoma"/>
                <a:cs typeface="Tahoma"/>
              </a:rPr>
              <a:t>ja</a:t>
            </a:r>
            <a:r>
              <a:rPr sz="2600" spc="-25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kaitsealadel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ts val="3870"/>
              </a:lnSpc>
            </a:pPr>
            <a:r>
              <a:rPr sz="3450" spc="-60" dirty="0">
                <a:solidFill>
                  <a:srgbClr val="008558"/>
                </a:solidFill>
                <a:latin typeface="Tahoma"/>
                <a:cs typeface="Tahoma"/>
              </a:rPr>
              <a:t>2,96</a:t>
            </a:r>
            <a:r>
              <a:rPr sz="3450" spc="-31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mln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725433" y="2544039"/>
            <a:ext cx="2235200" cy="1254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200025">
              <a:lnSpc>
                <a:spcPts val="2640"/>
              </a:lnSpc>
              <a:spcBef>
                <a:spcPts val="625"/>
              </a:spcBef>
            </a:pP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Range</a:t>
            </a:r>
            <a:r>
              <a:rPr sz="2600" spc="-229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kaitse all</a:t>
            </a:r>
            <a:r>
              <a:rPr sz="2600" spc="-229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olevat</a:t>
            </a:r>
            <a:r>
              <a:rPr sz="2600" spc="-229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metsa</a:t>
            </a:r>
            <a:endParaRPr sz="2600" dirty="0">
              <a:latin typeface="Tahoma"/>
              <a:cs typeface="Tahoma"/>
            </a:endParaRPr>
          </a:p>
          <a:p>
            <a:pPr marL="553085">
              <a:lnSpc>
                <a:spcPts val="3870"/>
              </a:lnSpc>
            </a:pPr>
            <a:r>
              <a:rPr sz="3450" spc="-60" dirty="0">
                <a:solidFill>
                  <a:srgbClr val="008558"/>
                </a:solidFill>
                <a:latin typeface="Tahoma"/>
                <a:cs typeface="Tahoma"/>
              </a:rPr>
              <a:t>32,1%</a:t>
            </a:r>
            <a:endParaRPr sz="345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814805" y="8654501"/>
            <a:ext cx="2056130" cy="920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9860">
              <a:lnSpc>
                <a:spcPts val="2990"/>
              </a:lnSpc>
              <a:spcBef>
                <a:spcPts val="135"/>
              </a:spcBef>
            </a:pPr>
            <a:r>
              <a:rPr sz="2600" spc="-70" dirty="0">
                <a:solidFill>
                  <a:srgbClr val="77797C"/>
                </a:solidFill>
                <a:latin typeface="Tahoma"/>
                <a:cs typeface="Tahoma"/>
              </a:rPr>
              <a:t>Müüdud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77797C"/>
                </a:solidFill>
                <a:latin typeface="Tahoma"/>
                <a:cs typeface="Tahoma"/>
              </a:rPr>
              <a:t>puit</a:t>
            </a:r>
            <a:endParaRPr sz="2600">
              <a:latin typeface="Tahoma"/>
              <a:cs typeface="Tahoma"/>
            </a:endParaRPr>
          </a:p>
          <a:p>
            <a:pPr marL="38100">
              <a:lnSpc>
                <a:spcPts val="4010"/>
              </a:lnSpc>
            </a:pPr>
            <a:r>
              <a:rPr sz="3450" spc="-90" dirty="0">
                <a:solidFill>
                  <a:srgbClr val="008558"/>
                </a:solidFill>
                <a:latin typeface="Tahoma"/>
                <a:cs typeface="Tahoma"/>
              </a:rPr>
              <a:t>3,9</a:t>
            </a:r>
            <a:r>
              <a:rPr sz="3450" spc="-32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45" dirty="0">
                <a:solidFill>
                  <a:srgbClr val="008558"/>
                </a:solidFill>
                <a:latin typeface="Tahoma"/>
                <a:cs typeface="Tahoma"/>
              </a:rPr>
              <a:t>mln</a:t>
            </a:r>
            <a:r>
              <a:rPr sz="3450" spc="-32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m</a:t>
            </a:r>
            <a:r>
              <a:rPr sz="3000" spc="-37" baseline="31944" dirty="0">
                <a:solidFill>
                  <a:srgbClr val="008558"/>
                </a:solidFill>
                <a:latin typeface="Tahoma"/>
                <a:cs typeface="Tahoma"/>
              </a:rPr>
              <a:t>3</a:t>
            </a:r>
            <a:endParaRPr sz="3000" baseline="31944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04264" y="5641264"/>
            <a:ext cx="2770505" cy="1254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indent="-635" algn="ctr">
              <a:lnSpc>
                <a:spcPts val="2640"/>
              </a:lnSpc>
              <a:spcBef>
                <a:spcPts val="625"/>
              </a:spcBef>
            </a:pP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Majandus- </a:t>
            </a:r>
            <a:r>
              <a:rPr sz="2600" spc="-40" dirty="0">
                <a:solidFill>
                  <a:srgbClr val="77797C"/>
                </a:solidFill>
                <a:latin typeface="Tahoma"/>
                <a:cs typeface="Tahoma"/>
              </a:rPr>
              <a:t>piirangutega</a:t>
            </a:r>
            <a:r>
              <a:rPr sz="2600" spc="-17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metsa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ts val="3870"/>
              </a:lnSpc>
            </a:pPr>
            <a:r>
              <a:rPr sz="3450" spc="-295" dirty="0">
                <a:solidFill>
                  <a:srgbClr val="008558"/>
                </a:solidFill>
                <a:latin typeface="Tahoma"/>
                <a:cs typeface="Tahoma"/>
              </a:rPr>
              <a:t>9,4%</a:t>
            </a:r>
            <a:endParaRPr sz="3450">
              <a:latin typeface="Tahoma"/>
              <a:cs typeface="Tahom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930631" y="4378755"/>
            <a:ext cx="1050290" cy="1049020"/>
            <a:chOff x="12930631" y="4378755"/>
            <a:chExt cx="1050290" cy="1049020"/>
          </a:xfrm>
        </p:grpSpPr>
        <p:sp>
          <p:nvSpPr>
            <p:cNvPr id="39" name="object 39"/>
            <p:cNvSpPr/>
            <p:nvPr/>
          </p:nvSpPr>
          <p:spPr>
            <a:xfrm>
              <a:off x="13829728" y="4662780"/>
              <a:ext cx="59690" cy="60325"/>
            </a:xfrm>
            <a:custGeom>
              <a:avLst/>
              <a:gdLst/>
              <a:ahLst/>
              <a:cxnLst/>
              <a:rect l="l" t="t" r="r" b="b"/>
              <a:pathLst>
                <a:path w="59690" h="60325">
                  <a:moveTo>
                    <a:pt x="29842" y="0"/>
                  </a:moveTo>
                  <a:lnTo>
                    <a:pt x="18235" y="2349"/>
                  </a:lnTo>
                  <a:lnTo>
                    <a:pt x="8748" y="8753"/>
                  </a:lnTo>
                  <a:lnTo>
                    <a:pt x="2348" y="18243"/>
                  </a:lnTo>
                  <a:lnTo>
                    <a:pt x="0" y="29852"/>
                  </a:lnTo>
                  <a:lnTo>
                    <a:pt x="2348" y="41461"/>
                  </a:lnTo>
                  <a:lnTo>
                    <a:pt x="8748" y="50951"/>
                  </a:lnTo>
                  <a:lnTo>
                    <a:pt x="18235" y="57355"/>
                  </a:lnTo>
                  <a:lnTo>
                    <a:pt x="29842" y="59704"/>
                  </a:lnTo>
                  <a:lnTo>
                    <a:pt x="41444" y="57355"/>
                  </a:lnTo>
                  <a:lnTo>
                    <a:pt x="50931" y="50951"/>
                  </a:lnTo>
                  <a:lnTo>
                    <a:pt x="57334" y="41461"/>
                  </a:lnTo>
                  <a:lnTo>
                    <a:pt x="59684" y="29852"/>
                  </a:lnTo>
                  <a:lnTo>
                    <a:pt x="57334" y="18243"/>
                  </a:lnTo>
                  <a:lnTo>
                    <a:pt x="50931" y="8753"/>
                  </a:lnTo>
                  <a:lnTo>
                    <a:pt x="41444" y="2349"/>
                  </a:lnTo>
                  <a:lnTo>
                    <a:pt x="29842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829728" y="4662780"/>
              <a:ext cx="59690" cy="60325"/>
            </a:xfrm>
            <a:custGeom>
              <a:avLst/>
              <a:gdLst/>
              <a:ahLst/>
              <a:cxnLst/>
              <a:rect l="l" t="t" r="r" b="b"/>
              <a:pathLst>
                <a:path w="59690" h="60325">
                  <a:moveTo>
                    <a:pt x="29842" y="59704"/>
                  </a:moveTo>
                  <a:lnTo>
                    <a:pt x="18235" y="57355"/>
                  </a:lnTo>
                  <a:lnTo>
                    <a:pt x="8748" y="50951"/>
                  </a:lnTo>
                  <a:lnTo>
                    <a:pt x="2348" y="41461"/>
                  </a:lnTo>
                  <a:lnTo>
                    <a:pt x="0" y="29852"/>
                  </a:lnTo>
                  <a:lnTo>
                    <a:pt x="2348" y="18243"/>
                  </a:lnTo>
                  <a:lnTo>
                    <a:pt x="8748" y="8753"/>
                  </a:lnTo>
                  <a:lnTo>
                    <a:pt x="18235" y="2349"/>
                  </a:lnTo>
                  <a:lnTo>
                    <a:pt x="29842" y="0"/>
                  </a:lnTo>
                  <a:lnTo>
                    <a:pt x="41444" y="2349"/>
                  </a:lnTo>
                  <a:lnTo>
                    <a:pt x="50931" y="8753"/>
                  </a:lnTo>
                  <a:lnTo>
                    <a:pt x="57334" y="18243"/>
                  </a:lnTo>
                  <a:lnTo>
                    <a:pt x="59684" y="29852"/>
                  </a:lnTo>
                  <a:lnTo>
                    <a:pt x="57334" y="41461"/>
                  </a:lnTo>
                  <a:lnTo>
                    <a:pt x="50931" y="50951"/>
                  </a:lnTo>
                  <a:lnTo>
                    <a:pt x="41444" y="57355"/>
                  </a:lnTo>
                  <a:lnTo>
                    <a:pt x="29842" y="59704"/>
                  </a:lnTo>
                </a:path>
              </a:pathLst>
            </a:custGeom>
            <a:ln w="3175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3730162" y="4440655"/>
              <a:ext cx="59690" cy="60325"/>
            </a:xfrm>
            <a:custGeom>
              <a:avLst/>
              <a:gdLst/>
              <a:ahLst/>
              <a:cxnLst/>
              <a:rect l="l" t="t" r="r" b="b"/>
              <a:pathLst>
                <a:path w="59690" h="60325">
                  <a:moveTo>
                    <a:pt x="29842" y="0"/>
                  </a:moveTo>
                  <a:lnTo>
                    <a:pt x="18235" y="2351"/>
                  </a:lnTo>
                  <a:lnTo>
                    <a:pt x="8748" y="8757"/>
                  </a:lnTo>
                  <a:lnTo>
                    <a:pt x="2348" y="18248"/>
                  </a:lnTo>
                  <a:lnTo>
                    <a:pt x="0" y="29852"/>
                  </a:lnTo>
                  <a:lnTo>
                    <a:pt x="2348" y="41461"/>
                  </a:lnTo>
                  <a:lnTo>
                    <a:pt x="8748" y="50951"/>
                  </a:lnTo>
                  <a:lnTo>
                    <a:pt x="18235" y="57355"/>
                  </a:lnTo>
                  <a:lnTo>
                    <a:pt x="29842" y="59704"/>
                  </a:lnTo>
                  <a:lnTo>
                    <a:pt x="41448" y="57355"/>
                  </a:lnTo>
                  <a:lnTo>
                    <a:pt x="50935" y="50951"/>
                  </a:lnTo>
                  <a:lnTo>
                    <a:pt x="57335" y="41461"/>
                  </a:lnTo>
                  <a:lnTo>
                    <a:pt x="59684" y="29852"/>
                  </a:lnTo>
                  <a:lnTo>
                    <a:pt x="57335" y="18248"/>
                  </a:lnTo>
                  <a:lnTo>
                    <a:pt x="50935" y="8757"/>
                  </a:lnTo>
                  <a:lnTo>
                    <a:pt x="41448" y="2351"/>
                  </a:lnTo>
                  <a:lnTo>
                    <a:pt x="29842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730162" y="4440655"/>
              <a:ext cx="59690" cy="60325"/>
            </a:xfrm>
            <a:custGeom>
              <a:avLst/>
              <a:gdLst/>
              <a:ahLst/>
              <a:cxnLst/>
              <a:rect l="l" t="t" r="r" b="b"/>
              <a:pathLst>
                <a:path w="59690" h="60325">
                  <a:moveTo>
                    <a:pt x="29842" y="59704"/>
                  </a:moveTo>
                  <a:lnTo>
                    <a:pt x="18235" y="57355"/>
                  </a:lnTo>
                  <a:lnTo>
                    <a:pt x="8748" y="50951"/>
                  </a:lnTo>
                  <a:lnTo>
                    <a:pt x="2348" y="41461"/>
                  </a:lnTo>
                  <a:lnTo>
                    <a:pt x="0" y="29852"/>
                  </a:lnTo>
                  <a:lnTo>
                    <a:pt x="2348" y="18248"/>
                  </a:lnTo>
                  <a:lnTo>
                    <a:pt x="8748" y="8757"/>
                  </a:lnTo>
                  <a:lnTo>
                    <a:pt x="18235" y="2351"/>
                  </a:lnTo>
                  <a:lnTo>
                    <a:pt x="29842" y="0"/>
                  </a:lnTo>
                  <a:lnTo>
                    <a:pt x="41448" y="2351"/>
                  </a:lnTo>
                  <a:lnTo>
                    <a:pt x="50935" y="8757"/>
                  </a:lnTo>
                  <a:lnTo>
                    <a:pt x="57335" y="18248"/>
                  </a:lnTo>
                  <a:lnTo>
                    <a:pt x="59684" y="29852"/>
                  </a:lnTo>
                  <a:lnTo>
                    <a:pt x="57335" y="41461"/>
                  </a:lnTo>
                  <a:lnTo>
                    <a:pt x="50935" y="50951"/>
                  </a:lnTo>
                  <a:lnTo>
                    <a:pt x="41448" y="57355"/>
                  </a:lnTo>
                  <a:lnTo>
                    <a:pt x="29842" y="59704"/>
                  </a:lnTo>
                </a:path>
              </a:pathLst>
            </a:custGeom>
            <a:ln w="3175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559577" y="4507239"/>
              <a:ext cx="59690" cy="60325"/>
            </a:xfrm>
            <a:custGeom>
              <a:avLst/>
              <a:gdLst/>
              <a:ahLst/>
              <a:cxnLst/>
              <a:rect l="l" t="t" r="r" b="b"/>
              <a:pathLst>
                <a:path w="59690" h="60325">
                  <a:moveTo>
                    <a:pt x="29842" y="0"/>
                  </a:moveTo>
                  <a:lnTo>
                    <a:pt x="18239" y="2349"/>
                  </a:lnTo>
                  <a:lnTo>
                    <a:pt x="8752" y="8753"/>
                  </a:lnTo>
                  <a:lnTo>
                    <a:pt x="2349" y="18243"/>
                  </a:lnTo>
                  <a:lnTo>
                    <a:pt x="0" y="29852"/>
                  </a:lnTo>
                  <a:lnTo>
                    <a:pt x="2349" y="41461"/>
                  </a:lnTo>
                  <a:lnTo>
                    <a:pt x="8752" y="50951"/>
                  </a:lnTo>
                  <a:lnTo>
                    <a:pt x="18239" y="57355"/>
                  </a:lnTo>
                  <a:lnTo>
                    <a:pt x="29842" y="59704"/>
                  </a:lnTo>
                  <a:lnTo>
                    <a:pt x="41448" y="57355"/>
                  </a:lnTo>
                  <a:lnTo>
                    <a:pt x="50935" y="50951"/>
                  </a:lnTo>
                  <a:lnTo>
                    <a:pt x="57335" y="41461"/>
                  </a:lnTo>
                  <a:lnTo>
                    <a:pt x="59684" y="29852"/>
                  </a:lnTo>
                  <a:lnTo>
                    <a:pt x="57335" y="18243"/>
                  </a:lnTo>
                  <a:lnTo>
                    <a:pt x="50935" y="8753"/>
                  </a:lnTo>
                  <a:lnTo>
                    <a:pt x="41448" y="2349"/>
                  </a:lnTo>
                  <a:lnTo>
                    <a:pt x="29842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59577" y="4507239"/>
              <a:ext cx="59690" cy="60325"/>
            </a:xfrm>
            <a:custGeom>
              <a:avLst/>
              <a:gdLst/>
              <a:ahLst/>
              <a:cxnLst/>
              <a:rect l="l" t="t" r="r" b="b"/>
              <a:pathLst>
                <a:path w="59690" h="60325">
                  <a:moveTo>
                    <a:pt x="29842" y="59704"/>
                  </a:moveTo>
                  <a:lnTo>
                    <a:pt x="18239" y="57355"/>
                  </a:lnTo>
                  <a:lnTo>
                    <a:pt x="8752" y="50951"/>
                  </a:lnTo>
                  <a:lnTo>
                    <a:pt x="2349" y="41461"/>
                  </a:lnTo>
                  <a:lnTo>
                    <a:pt x="0" y="29852"/>
                  </a:lnTo>
                  <a:lnTo>
                    <a:pt x="2349" y="18243"/>
                  </a:lnTo>
                  <a:lnTo>
                    <a:pt x="8752" y="8753"/>
                  </a:lnTo>
                  <a:lnTo>
                    <a:pt x="18239" y="2349"/>
                  </a:lnTo>
                  <a:lnTo>
                    <a:pt x="29842" y="0"/>
                  </a:lnTo>
                  <a:lnTo>
                    <a:pt x="41448" y="2349"/>
                  </a:lnTo>
                  <a:lnTo>
                    <a:pt x="50935" y="8753"/>
                  </a:lnTo>
                  <a:lnTo>
                    <a:pt x="57335" y="18243"/>
                  </a:lnTo>
                  <a:lnTo>
                    <a:pt x="59684" y="29852"/>
                  </a:lnTo>
                  <a:lnTo>
                    <a:pt x="57335" y="41461"/>
                  </a:lnTo>
                  <a:lnTo>
                    <a:pt x="50935" y="50951"/>
                  </a:lnTo>
                  <a:lnTo>
                    <a:pt x="41448" y="57355"/>
                  </a:lnTo>
                  <a:lnTo>
                    <a:pt x="29842" y="59704"/>
                  </a:lnTo>
                </a:path>
              </a:pathLst>
            </a:custGeom>
            <a:ln w="3175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931888" y="4380012"/>
              <a:ext cx="1047750" cy="1046480"/>
            </a:xfrm>
            <a:custGeom>
              <a:avLst/>
              <a:gdLst/>
              <a:ahLst/>
              <a:cxnLst/>
              <a:rect l="l" t="t" r="r" b="b"/>
              <a:pathLst>
                <a:path w="1047750" h="1046479">
                  <a:moveTo>
                    <a:pt x="1039654" y="1011822"/>
                  </a:moveTo>
                  <a:lnTo>
                    <a:pt x="8858" y="1011822"/>
                  </a:lnTo>
                  <a:lnTo>
                    <a:pt x="1141" y="1019550"/>
                  </a:lnTo>
                  <a:lnTo>
                    <a:pt x="1141" y="1038512"/>
                  </a:lnTo>
                  <a:lnTo>
                    <a:pt x="8858" y="1046229"/>
                  </a:lnTo>
                  <a:lnTo>
                    <a:pt x="1039654" y="1046229"/>
                  </a:lnTo>
                  <a:lnTo>
                    <a:pt x="1047371" y="1038512"/>
                  </a:lnTo>
                  <a:lnTo>
                    <a:pt x="1047371" y="1019550"/>
                  </a:lnTo>
                  <a:lnTo>
                    <a:pt x="1039654" y="1011822"/>
                  </a:lnTo>
                  <a:close/>
                </a:path>
                <a:path w="1047750" h="1046479">
                  <a:moveTo>
                    <a:pt x="312911" y="886412"/>
                  </a:moveTo>
                  <a:lnTo>
                    <a:pt x="278515" y="886412"/>
                  </a:lnTo>
                  <a:lnTo>
                    <a:pt x="278515" y="1011822"/>
                  </a:lnTo>
                  <a:lnTo>
                    <a:pt x="452792" y="1011822"/>
                  </a:lnTo>
                  <a:lnTo>
                    <a:pt x="312911" y="1011812"/>
                  </a:lnTo>
                  <a:lnTo>
                    <a:pt x="312911" y="886412"/>
                  </a:lnTo>
                  <a:close/>
                </a:path>
                <a:path w="1047750" h="1046479">
                  <a:moveTo>
                    <a:pt x="779660" y="326911"/>
                  </a:moveTo>
                  <a:lnTo>
                    <a:pt x="735694" y="326911"/>
                  </a:lnTo>
                  <a:lnTo>
                    <a:pt x="866214" y="490833"/>
                  </a:lnTo>
                  <a:lnTo>
                    <a:pt x="802708" y="490833"/>
                  </a:lnTo>
                  <a:lnTo>
                    <a:pt x="796624" y="494655"/>
                  </a:lnTo>
                  <a:lnTo>
                    <a:pt x="790928" y="506476"/>
                  </a:lnTo>
                  <a:lnTo>
                    <a:pt x="791735" y="513628"/>
                  </a:lnTo>
                  <a:lnTo>
                    <a:pt x="925929" y="682157"/>
                  </a:lnTo>
                  <a:lnTo>
                    <a:pt x="835168" y="682157"/>
                  </a:lnTo>
                  <a:lnTo>
                    <a:pt x="829084" y="685989"/>
                  </a:lnTo>
                  <a:lnTo>
                    <a:pt x="823388" y="697811"/>
                  </a:lnTo>
                  <a:lnTo>
                    <a:pt x="824184" y="704941"/>
                  </a:lnTo>
                  <a:lnTo>
                    <a:pt x="977949" y="898045"/>
                  </a:lnTo>
                  <a:lnTo>
                    <a:pt x="792174" y="898045"/>
                  </a:lnTo>
                  <a:lnTo>
                    <a:pt x="784468" y="905762"/>
                  </a:lnTo>
                  <a:lnTo>
                    <a:pt x="784468" y="1011822"/>
                  </a:lnTo>
                  <a:lnTo>
                    <a:pt x="818854" y="1011822"/>
                  </a:lnTo>
                  <a:lnTo>
                    <a:pt x="818854" y="932453"/>
                  </a:lnTo>
                  <a:lnTo>
                    <a:pt x="1020188" y="932453"/>
                  </a:lnTo>
                  <a:lnTo>
                    <a:pt x="1026261" y="928641"/>
                  </a:lnTo>
                  <a:lnTo>
                    <a:pt x="1031968" y="916809"/>
                  </a:lnTo>
                  <a:lnTo>
                    <a:pt x="1031162" y="909668"/>
                  </a:lnTo>
                  <a:lnTo>
                    <a:pt x="877407" y="716564"/>
                  </a:lnTo>
                  <a:lnTo>
                    <a:pt x="968169" y="716564"/>
                  </a:lnTo>
                  <a:lnTo>
                    <a:pt x="974253" y="712742"/>
                  </a:lnTo>
                  <a:lnTo>
                    <a:pt x="979949" y="700921"/>
                  </a:lnTo>
                  <a:lnTo>
                    <a:pt x="979142" y="693779"/>
                  </a:lnTo>
                  <a:lnTo>
                    <a:pt x="844948" y="525240"/>
                  </a:lnTo>
                  <a:lnTo>
                    <a:pt x="908454" y="525240"/>
                  </a:lnTo>
                  <a:lnTo>
                    <a:pt x="914537" y="521418"/>
                  </a:lnTo>
                  <a:lnTo>
                    <a:pt x="920233" y="509597"/>
                  </a:lnTo>
                  <a:lnTo>
                    <a:pt x="919437" y="502455"/>
                  </a:lnTo>
                  <a:lnTo>
                    <a:pt x="779660" y="326911"/>
                  </a:lnTo>
                  <a:close/>
                </a:path>
                <a:path w="1047750" h="1046479">
                  <a:moveTo>
                    <a:pt x="452792" y="886412"/>
                  </a:moveTo>
                  <a:lnTo>
                    <a:pt x="418395" y="886412"/>
                  </a:lnTo>
                  <a:lnTo>
                    <a:pt x="418395" y="1011812"/>
                  </a:lnTo>
                  <a:lnTo>
                    <a:pt x="452792" y="1011812"/>
                  </a:lnTo>
                  <a:lnTo>
                    <a:pt x="452792" y="886412"/>
                  </a:lnTo>
                  <a:close/>
                </a:path>
                <a:path w="1047750" h="1046479">
                  <a:moveTo>
                    <a:pt x="371025" y="0"/>
                  </a:moveTo>
                  <a:lnTo>
                    <a:pt x="360271" y="0"/>
                  </a:lnTo>
                  <a:lnTo>
                    <a:pt x="355371" y="2282"/>
                  </a:lnTo>
                  <a:lnTo>
                    <a:pt x="181910" y="220129"/>
                  </a:lnTo>
                  <a:lnTo>
                    <a:pt x="181109" y="227270"/>
                  </a:lnTo>
                  <a:lnTo>
                    <a:pt x="186811" y="239092"/>
                  </a:lnTo>
                  <a:lnTo>
                    <a:pt x="192884" y="242914"/>
                  </a:lnTo>
                  <a:lnTo>
                    <a:pt x="256390" y="242914"/>
                  </a:lnTo>
                  <a:lnTo>
                    <a:pt x="122195" y="411463"/>
                  </a:lnTo>
                  <a:lnTo>
                    <a:pt x="121388" y="418594"/>
                  </a:lnTo>
                  <a:lnTo>
                    <a:pt x="127095" y="430416"/>
                  </a:lnTo>
                  <a:lnTo>
                    <a:pt x="133168" y="434238"/>
                  </a:lnTo>
                  <a:lnTo>
                    <a:pt x="223930" y="434238"/>
                  </a:lnTo>
                  <a:lnTo>
                    <a:pt x="70175" y="627342"/>
                  </a:lnTo>
                  <a:lnTo>
                    <a:pt x="69369" y="634472"/>
                  </a:lnTo>
                  <a:lnTo>
                    <a:pt x="75076" y="646294"/>
                  </a:lnTo>
                  <a:lnTo>
                    <a:pt x="81159" y="650116"/>
                  </a:lnTo>
                  <a:lnTo>
                    <a:pt x="170790" y="650116"/>
                  </a:lnTo>
                  <a:lnTo>
                    <a:pt x="795" y="863628"/>
                  </a:lnTo>
                  <a:lnTo>
                    <a:pt x="0" y="870769"/>
                  </a:lnTo>
                  <a:lnTo>
                    <a:pt x="5696" y="882590"/>
                  </a:lnTo>
                  <a:lnTo>
                    <a:pt x="11779" y="886412"/>
                  </a:lnTo>
                  <a:lnTo>
                    <a:pt x="719527" y="886412"/>
                  </a:lnTo>
                  <a:lnTo>
                    <a:pt x="725611" y="882590"/>
                  </a:lnTo>
                  <a:lnTo>
                    <a:pt x="731307" y="870769"/>
                  </a:lnTo>
                  <a:lnTo>
                    <a:pt x="730501" y="863617"/>
                  </a:lnTo>
                  <a:lnTo>
                    <a:pt x="721255" y="852005"/>
                  </a:lnTo>
                  <a:lnTo>
                    <a:pt x="54029" y="852005"/>
                  </a:lnTo>
                  <a:lnTo>
                    <a:pt x="224014" y="638504"/>
                  </a:lnTo>
                  <a:lnTo>
                    <a:pt x="224820" y="631352"/>
                  </a:lnTo>
                  <a:lnTo>
                    <a:pt x="221961" y="625457"/>
                  </a:lnTo>
                  <a:lnTo>
                    <a:pt x="219124" y="619541"/>
                  </a:lnTo>
                  <a:lnTo>
                    <a:pt x="213040" y="615719"/>
                  </a:lnTo>
                  <a:lnTo>
                    <a:pt x="123399" y="615719"/>
                  </a:lnTo>
                  <a:lnTo>
                    <a:pt x="277153" y="422615"/>
                  </a:lnTo>
                  <a:lnTo>
                    <a:pt x="277949" y="415474"/>
                  </a:lnTo>
                  <a:lnTo>
                    <a:pt x="272253" y="403652"/>
                  </a:lnTo>
                  <a:lnTo>
                    <a:pt x="266169" y="399830"/>
                  </a:lnTo>
                  <a:lnTo>
                    <a:pt x="175418" y="399830"/>
                  </a:lnTo>
                  <a:lnTo>
                    <a:pt x="309613" y="231291"/>
                  </a:lnTo>
                  <a:lnTo>
                    <a:pt x="310409" y="224160"/>
                  </a:lnTo>
                  <a:lnTo>
                    <a:pt x="304713" y="212328"/>
                  </a:lnTo>
                  <a:lnTo>
                    <a:pt x="298640" y="208506"/>
                  </a:lnTo>
                  <a:lnTo>
                    <a:pt x="235134" y="208506"/>
                  </a:lnTo>
                  <a:lnTo>
                    <a:pt x="365643" y="44585"/>
                  </a:lnTo>
                  <a:lnTo>
                    <a:pt x="409609" y="44585"/>
                  </a:lnTo>
                  <a:lnTo>
                    <a:pt x="375925" y="2282"/>
                  </a:lnTo>
                  <a:lnTo>
                    <a:pt x="371025" y="0"/>
                  </a:lnTo>
                  <a:close/>
                </a:path>
                <a:path w="1047750" h="1046479">
                  <a:moveTo>
                    <a:pt x="409609" y="44585"/>
                  </a:moveTo>
                  <a:lnTo>
                    <a:pt x="365643" y="44585"/>
                  </a:lnTo>
                  <a:lnTo>
                    <a:pt x="496173" y="208506"/>
                  </a:lnTo>
                  <a:lnTo>
                    <a:pt x="432656" y="208506"/>
                  </a:lnTo>
                  <a:lnTo>
                    <a:pt x="426583" y="212328"/>
                  </a:lnTo>
                  <a:lnTo>
                    <a:pt x="420887" y="224160"/>
                  </a:lnTo>
                  <a:lnTo>
                    <a:pt x="421693" y="231291"/>
                  </a:lnTo>
                  <a:lnTo>
                    <a:pt x="555888" y="399830"/>
                  </a:lnTo>
                  <a:lnTo>
                    <a:pt x="465127" y="399830"/>
                  </a:lnTo>
                  <a:lnTo>
                    <a:pt x="459043" y="403652"/>
                  </a:lnTo>
                  <a:lnTo>
                    <a:pt x="453347" y="415474"/>
                  </a:lnTo>
                  <a:lnTo>
                    <a:pt x="454143" y="422615"/>
                  </a:lnTo>
                  <a:lnTo>
                    <a:pt x="607897" y="615719"/>
                  </a:lnTo>
                  <a:lnTo>
                    <a:pt x="518256" y="615719"/>
                  </a:lnTo>
                  <a:lnTo>
                    <a:pt x="512172" y="619541"/>
                  </a:lnTo>
                  <a:lnTo>
                    <a:pt x="506476" y="631362"/>
                  </a:lnTo>
                  <a:lnTo>
                    <a:pt x="507272" y="638504"/>
                  </a:lnTo>
                  <a:lnTo>
                    <a:pt x="677277" y="852005"/>
                  </a:lnTo>
                  <a:lnTo>
                    <a:pt x="721255" y="852005"/>
                  </a:lnTo>
                  <a:lnTo>
                    <a:pt x="560506" y="650116"/>
                  </a:lnTo>
                  <a:lnTo>
                    <a:pt x="650137" y="650116"/>
                  </a:lnTo>
                  <a:lnTo>
                    <a:pt x="656220" y="646294"/>
                  </a:lnTo>
                  <a:lnTo>
                    <a:pt x="661917" y="634472"/>
                  </a:lnTo>
                  <a:lnTo>
                    <a:pt x="661121" y="627331"/>
                  </a:lnTo>
                  <a:lnTo>
                    <a:pt x="507366" y="434238"/>
                  </a:lnTo>
                  <a:lnTo>
                    <a:pt x="598128" y="434238"/>
                  </a:lnTo>
                  <a:lnTo>
                    <a:pt x="604211" y="430416"/>
                  </a:lnTo>
                  <a:lnTo>
                    <a:pt x="609908" y="418584"/>
                  </a:lnTo>
                  <a:lnTo>
                    <a:pt x="609101" y="411453"/>
                  </a:lnTo>
                  <a:lnTo>
                    <a:pt x="474907" y="242914"/>
                  </a:lnTo>
                  <a:lnTo>
                    <a:pt x="538412" y="242914"/>
                  </a:lnTo>
                  <a:lnTo>
                    <a:pt x="544496" y="239092"/>
                  </a:lnTo>
                  <a:lnTo>
                    <a:pt x="550181" y="227260"/>
                  </a:lnTo>
                  <a:lnTo>
                    <a:pt x="549386" y="220129"/>
                  </a:lnTo>
                  <a:lnTo>
                    <a:pt x="409609" y="44585"/>
                  </a:lnTo>
                  <a:close/>
                </a:path>
                <a:path w="1047750" h="1046479">
                  <a:moveTo>
                    <a:pt x="741076" y="282326"/>
                  </a:moveTo>
                  <a:lnTo>
                    <a:pt x="730312" y="282326"/>
                  </a:lnTo>
                  <a:lnTo>
                    <a:pt x="725412" y="284609"/>
                  </a:lnTo>
                  <a:lnTo>
                    <a:pt x="659906" y="366878"/>
                  </a:lnTo>
                  <a:lnTo>
                    <a:pt x="656799" y="372955"/>
                  </a:lnTo>
                  <a:lnTo>
                    <a:pt x="656279" y="379529"/>
                  </a:lnTo>
                  <a:lnTo>
                    <a:pt x="658258" y="385822"/>
                  </a:lnTo>
                  <a:lnTo>
                    <a:pt x="662649" y="391056"/>
                  </a:lnTo>
                  <a:lnTo>
                    <a:pt x="665686" y="393464"/>
                  </a:lnTo>
                  <a:lnTo>
                    <a:pt x="669487" y="394794"/>
                  </a:lnTo>
                  <a:lnTo>
                    <a:pt x="678628" y="394794"/>
                  </a:lnTo>
                  <a:lnTo>
                    <a:pt x="683539" y="392427"/>
                  </a:lnTo>
                  <a:lnTo>
                    <a:pt x="735694" y="326911"/>
                  </a:lnTo>
                  <a:lnTo>
                    <a:pt x="779660" y="326911"/>
                  </a:lnTo>
                  <a:lnTo>
                    <a:pt x="745977" y="284609"/>
                  </a:lnTo>
                  <a:lnTo>
                    <a:pt x="741076" y="282326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931888" y="4380012"/>
              <a:ext cx="1047750" cy="1046480"/>
            </a:xfrm>
            <a:custGeom>
              <a:avLst/>
              <a:gdLst/>
              <a:ahLst/>
              <a:cxnLst/>
              <a:rect l="l" t="t" r="r" b="b"/>
              <a:pathLst>
                <a:path w="1047750" h="1046479">
                  <a:moveTo>
                    <a:pt x="18334" y="1046229"/>
                  </a:moveTo>
                  <a:lnTo>
                    <a:pt x="8858" y="1046229"/>
                  </a:lnTo>
                  <a:lnTo>
                    <a:pt x="1141" y="1038512"/>
                  </a:lnTo>
                  <a:lnTo>
                    <a:pt x="1141" y="1029026"/>
                  </a:lnTo>
                  <a:lnTo>
                    <a:pt x="1141" y="1019550"/>
                  </a:lnTo>
                  <a:lnTo>
                    <a:pt x="8858" y="1011822"/>
                  </a:lnTo>
                  <a:lnTo>
                    <a:pt x="18334" y="1011822"/>
                  </a:lnTo>
                  <a:lnTo>
                    <a:pt x="278515" y="1011822"/>
                  </a:lnTo>
                  <a:lnTo>
                    <a:pt x="278515" y="886412"/>
                  </a:lnTo>
                  <a:lnTo>
                    <a:pt x="18334" y="886412"/>
                  </a:lnTo>
                  <a:lnTo>
                    <a:pt x="11779" y="886412"/>
                  </a:lnTo>
                  <a:lnTo>
                    <a:pt x="5696" y="882590"/>
                  </a:lnTo>
                  <a:lnTo>
                    <a:pt x="2848" y="876685"/>
                  </a:lnTo>
                  <a:lnTo>
                    <a:pt x="0" y="870769"/>
                  </a:lnTo>
                  <a:lnTo>
                    <a:pt x="795" y="863628"/>
                  </a:lnTo>
                  <a:lnTo>
                    <a:pt x="4879" y="858497"/>
                  </a:lnTo>
                  <a:lnTo>
                    <a:pt x="170790" y="650116"/>
                  </a:lnTo>
                  <a:lnTo>
                    <a:pt x="87714" y="650116"/>
                  </a:lnTo>
                  <a:lnTo>
                    <a:pt x="81159" y="650116"/>
                  </a:lnTo>
                  <a:lnTo>
                    <a:pt x="75076" y="646294"/>
                  </a:lnTo>
                  <a:lnTo>
                    <a:pt x="72217" y="640388"/>
                  </a:lnTo>
                  <a:lnTo>
                    <a:pt x="69369" y="634472"/>
                  </a:lnTo>
                  <a:lnTo>
                    <a:pt x="70175" y="627342"/>
                  </a:lnTo>
                  <a:lnTo>
                    <a:pt x="74259" y="622211"/>
                  </a:lnTo>
                  <a:lnTo>
                    <a:pt x="223930" y="434238"/>
                  </a:lnTo>
                  <a:lnTo>
                    <a:pt x="139733" y="434238"/>
                  </a:lnTo>
                  <a:lnTo>
                    <a:pt x="133168" y="434238"/>
                  </a:lnTo>
                  <a:lnTo>
                    <a:pt x="127095" y="430416"/>
                  </a:lnTo>
                  <a:lnTo>
                    <a:pt x="124247" y="424510"/>
                  </a:lnTo>
                  <a:lnTo>
                    <a:pt x="121388" y="418594"/>
                  </a:lnTo>
                  <a:lnTo>
                    <a:pt x="122195" y="411463"/>
                  </a:lnTo>
                  <a:lnTo>
                    <a:pt x="126278" y="406322"/>
                  </a:lnTo>
                  <a:lnTo>
                    <a:pt x="256390" y="242914"/>
                  </a:lnTo>
                  <a:lnTo>
                    <a:pt x="199449" y="242914"/>
                  </a:lnTo>
                  <a:lnTo>
                    <a:pt x="192884" y="242914"/>
                  </a:lnTo>
                  <a:lnTo>
                    <a:pt x="186811" y="239092"/>
                  </a:lnTo>
                  <a:lnTo>
                    <a:pt x="183962" y="233176"/>
                  </a:lnTo>
                  <a:lnTo>
                    <a:pt x="181104" y="227260"/>
                  </a:lnTo>
                  <a:lnTo>
                    <a:pt x="352198" y="6251"/>
                  </a:lnTo>
                  <a:lnTo>
                    <a:pt x="360271" y="0"/>
                  </a:lnTo>
                  <a:lnTo>
                    <a:pt x="365653" y="0"/>
                  </a:lnTo>
                  <a:lnTo>
                    <a:pt x="371025" y="0"/>
                  </a:lnTo>
                  <a:lnTo>
                    <a:pt x="545302" y="214988"/>
                  </a:lnTo>
                  <a:lnTo>
                    <a:pt x="550182" y="227270"/>
                  </a:lnTo>
                  <a:lnTo>
                    <a:pt x="547344" y="233176"/>
                  </a:lnTo>
                  <a:lnTo>
                    <a:pt x="544496" y="239092"/>
                  </a:lnTo>
                  <a:lnTo>
                    <a:pt x="538412" y="242914"/>
                  </a:lnTo>
                  <a:lnTo>
                    <a:pt x="531847" y="242914"/>
                  </a:lnTo>
                  <a:lnTo>
                    <a:pt x="474907" y="242914"/>
                  </a:lnTo>
                  <a:lnTo>
                    <a:pt x="605018" y="406322"/>
                  </a:lnTo>
                  <a:lnTo>
                    <a:pt x="609101" y="411453"/>
                  </a:lnTo>
                  <a:lnTo>
                    <a:pt x="609908" y="418584"/>
                  </a:lnTo>
                  <a:lnTo>
                    <a:pt x="607060" y="424510"/>
                  </a:lnTo>
                  <a:lnTo>
                    <a:pt x="604211" y="430416"/>
                  </a:lnTo>
                  <a:lnTo>
                    <a:pt x="598128" y="434238"/>
                  </a:lnTo>
                  <a:lnTo>
                    <a:pt x="591563" y="434238"/>
                  </a:lnTo>
                  <a:lnTo>
                    <a:pt x="507366" y="434238"/>
                  </a:lnTo>
                  <a:lnTo>
                    <a:pt x="657037" y="622211"/>
                  </a:lnTo>
                  <a:lnTo>
                    <a:pt x="661121" y="627331"/>
                  </a:lnTo>
                  <a:lnTo>
                    <a:pt x="661917" y="634472"/>
                  </a:lnTo>
                  <a:lnTo>
                    <a:pt x="659079" y="640388"/>
                  </a:lnTo>
                  <a:lnTo>
                    <a:pt x="656220" y="646294"/>
                  </a:lnTo>
                  <a:lnTo>
                    <a:pt x="650137" y="650116"/>
                  </a:lnTo>
                  <a:lnTo>
                    <a:pt x="643582" y="650116"/>
                  </a:lnTo>
                  <a:lnTo>
                    <a:pt x="560506" y="650116"/>
                  </a:lnTo>
                  <a:lnTo>
                    <a:pt x="726417" y="858486"/>
                  </a:lnTo>
                  <a:lnTo>
                    <a:pt x="730501" y="863617"/>
                  </a:lnTo>
                  <a:lnTo>
                    <a:pt x="731307" y="870769"/>
                  </a:lnTo>
                  <a:lnTo>
                    <a:pt x="728449" y="876685"/>
                  </a:lnTo>
                  <a:lnTo>
                    <a:pt x="725611" y="882590"/>
                  </a:lnTo>
                  <a:lnTo>
                    <a:pt x="719527" y="886412"/>
                  </a:lnTo>
                  <a:lnTo>
                    <a:pt x="712962" y="886412"/>
                  </a:lnTo>
                  <a:lnTo>
                    <a:pt x="452792" y="886412"/>
                  </a:lnTo>
                  <a:lnTo>
                    <a:pt x="452792" y="1011822"/>
                  </a:lnTo>
                  <a:lnTo>
                    <a:pt x="784468" y="1011822"/>
                  </a:lnTo>
                  <a:lnTo>
                    <a:pt x="784468" y="915249"/>
                  </a:lnTo>
                  <a:lnTo>
                    <a:pt x="784468" y="905762"/>
                  </a:lnTo>
                  <a:lnTo>
                    <a:pt x="792174" y="898045"/>
                  </a:lnTo>
                  <a:lnTo>
                    <a:pt x="801661" y="898045"/>
                  </a:lnTo>
                  <a:lnTo>
                    <a:pt x="977949" y="898045"/>
                  </a:lnTo>
                  <a:lnTo>
                    <a:pt x="828278" y="710072"/>
                  </a:lnTo>
                  <a:lnTo>
                    <a:pt x="824184" y="704941"/>
                  </a:lnTo>
                  <a:lnTo>
                    <a:pt x="823388" y="697811"/>
                  </a:lnTo>
                  <a:lnTo>
                    <a:pt x="826236" y="691895"/>
                  </a:lnTo>
                  <a:lnTo>
                    <a:pt x="829084" y="685989"/>
                  </a:lnTo>
                  <a:lnTo>
                    <a:pt x="835168" y="682157"/>
                  </a:lnTo>
                  <a:lnTo>
                    <a:pt x="841733" y="682157"/>
                  </a:lnTo>
                  <a:lnTo>
                    <a:pt x="925929" y="682157"/>
                  </a:lnTo>
                  <a:lnTo>
                    <a:pt x="795818" y="518759"/>
                  </a:lnTo>
                  <a:lnTo>
                    <a:pt x="791735" y="513628"/>
                  </a:lnTo>
                  <a:lnTo>
                    <a:pt x="790928" y="506476"/>
                  </a:lnTo>
                  <a:lnTo>
                    <a:pt x="793776" y="500571"/>
                  </a:lnTo>
                  <a:lnTo>
                    <a:pt x="796624" y="494655"/>
                  </a:lnTo>
                  <a:lnTo>
                    <a:pt x="802708" y="490833"/>
                  </a:lnTo>
                  <a:lnTo>
                    <a:pt x="809263" y="490833"/>
                  </a:lnTo>
                  <a:lnTo>
                    <a:pt x="866214" y="490833"/>
                  </a:lnTo>
                  <a:lnTo>
                    <a:pt x="735694" y="326911"/>
                  </a:lnTo>
                  <a:lnTo>
                    <a:pt x="686816" y="388312"/>
                  </a:lnTo>
                  <a:lnTo>
                    <a:pt x="683539" y="392427"/>
                  </a:lnTo>
                  <a:lnTo>
                    <a:pt x="678628" y="394794"/>
                  </a:lnTo>
                  <a:lnTo>
                    <a:pt x="673351" y="394794"/>
                  </a:lnTo>
                  <a:lnTo>
                    <a:pt x="669487" y="394794"/>
                  </a:lnTo>
                  <a:lnTo>
                    <a:pt x="665686" y="393464"/>
                  </a:lnTo>
                  <a:lnTo>
                    <a:pt x="662649" y="391056"/>
                  </a:lnTo>
                  <a:lnTo>
                    <a:pt x="658258" y="385822"/>
                  </a:lnTo>
                  <a:lnTo>
                    <a:pt x="656279" y="379529"/>
                  </a:lnTo>
                  <a:lnTo>
                    <a:pt x="656799" y="372955"/>
                  </a:lnTo>
                  <a:lnTo>
                    <a:pt x="659906" y="366878"/>
                  </a:lnTo>
                  <a:lnTo>
                    <a:pt x="722239" y="288588"/>
                  </a:lnTo>
                  <a:lnTo>
                    <a:pt x="725412" y="284609"/>
                  </a:lnTo>
                  <a:lnTo>
                    <a:pt x="730312" y="282326"/>
                  </a:lnTo>
                  <a:lnTo>
                    <a:pt x="735694" y="282326"/>
                  </a:lnTo>
                  <a:lnTo>
                    <a:pt x="741076" y="282326"/>
                  </a:lnTo>
                  <a:lnTo>
                    <a:pt x="745977" y="284609"/>
                  </a:lnTo>
                  <a:lnTo>
                    <a:pt x="749139" y="288588"/>
                  </a:lnTo>
                  <a:lnTo>
                    <a:pt x="915343" y="497325"/>
                  </a:lnTo>
                  <a:lnTo>
                    <a:pt x="919437" y="502455"/>
                  </a:lnTo>
                  <a:lnTo>
                    <a:pt x="920233" y="509597"/>
                  </a:lnTo>
                  <a:lnTo>
                    <a:pt x="917385" y="515502"/>
                  </a:lnTo>
                  <a:lnTo>
                    <a:pt x="914537" y="521418"/>
                  </a:lnTo>
                  <a:lnTo>
                    <a:pt x="908454" y="525240"/>
                  </a:lnTo>
                  <a:lnTo>
                    <a:pt x="901888" y="525240"/>
                  </a:lnTo>
                  <a:lnTo>
                    <a:pt x="844948" y="525240"/>
                  </a:lnTo>
                  <a:lnTo>
                    <a:pt x="975059" y="688649"/>
                  </a:lnTo>
                  <a:lnTo>
                    <a:pt x="979142" y="693779"/>
                  </a:lnTo>
                  <a:lnTo>
                    <a:pt x="979949" y="700921"/>
                  </a:lnTo>
                  <a:lnTo>
                    <a:pt x="977101" y="706837"/>
                  </a:lnTo>
                  <a:lnTo>
                    <a:pt x="974253" y="712742"/>
                  </a:lnTo>
                  <a:lnTo>
                    <a:pt x="968169" y="716564"/>
                  </a:lnTo>
                  <a:lnTo>
                    <a:pt x="961614" y="716564"/>
                  </a:lnTo>
                  <a:lnTo>
                    <a:pt x="877407" y="716564"/>
                  </a:lnTo>
                  <a:lnTo>
                    <a:pt x="1027078" y="904527"/>
                  </a:lnTo>
                  <a:lnTo>
                    <a:pt x="1031162" y="909668"/>
                  </a:lnTo>
                  <a:lnTo>
                    <a:pt x="1031968" y="916809"/>
                  </a:lnTo>
                  <a:lnTo>
                    <a:pt x="1029120" y="922715"/>
                  </a:lnTo>
                  <a:lnTo>
                    <a:pt x="1026261" y="928641"/>
                  </a:lnTo>
                  <a:lnTo>
                    <a:pt x="1020188" y="932453"/>
                  </a:lnTo>
                  <a:lnTo>
                    <a:pt x="1013623" y="932453"/>
                  </a:lnTo>
                  <a:lnTo>
                    <a:pt x="818854" y="932453"/>
                  </a:lnTo>
                  <a:lnTo>
                    <a:pt x="818854" y="1011822"/>
                  </a:lnTo>
                  <a:lnTo>
                    <a:pt x="1030178" y="1011822"/>
                  </a:lnTo>
                  <a:lnTo>
                    <a:pt x="1039654" y="1011822"/>
                  </a:lnTo>
                  <a:lnTo>
                    <a:pt x="1047371" y="1019550"/>
                  </a:lnTo>
                  <a:lnTo>
                    <a:pt x="1047371" y="1029026"/>
                  </a:lnTo>
                  <a:lnTo>
                    <a:pt x="1047371" y="1038512"/>
                  </a:lnTo>
                  <a:lnTo>
                    <a:pt x="1039654" y="1046229"/>
                  </a:lnTo>
                  <a:lnTo>
                    <a:pt x="1030178" y="1046229"/>
                  </a:lnTo>
                  <a:lnTo>
                    <a:pt x="18334" y="1046229"/>
                  </a:lnTo>
                  <a:close/>
                </a:path>
                <a:path w="1047750" h="1046479">
                  <a:moveTo>
                    <a:pt x="418395" y="886412"/>
                  </a:moveTo>
                  <a:lnTo>
                    <a:pt x="312911" y="886412"/>
                  </a:lnTo>
                  <a:lnTo>
                    <a:pt x="312911" y="1011812"/>
                  </a:lnTo>
                  <a:lnTo>
                    <a:pt x="418395" y="1011812"/>
                  </a:lnTo>
                  <a:lnTo>
                    <a:pt x="418395" y="886412"/>
                  </a:lnTo>
                  <a:close/>
                </a:path>
                <a:path w="1047750" h="1046479">
                  <a:moveTo>
                    <a:pt x="677277" y="852005"/>
                  </a:moveTo>
                  <a:lnTo>
                    <a:pt x="511366" y="643634"/>
                  </a:lnTo>
                  <a:lnTo>
                    <a:pt x="507272" y="638504"/>
                  </a:lnTo>
                  <a:lnTo>
                    <a:pt x="506476" y="631362"/>
                  </a:lnTo>
                  <a:lnTo>
                    <a:pt x="509335" y="625446"/>
                  </a:lnTo>
                  <a:lnTo>
                    <a:pt x="512172" y="619541"/>
                  </a:lnTo>
                  <a:lnTo>
                    <a:pt x="518256" y="615719"/>
                  </a:lnTo>
                  <a:lnTo>
                    <a:pt x="524821" y="615719"/>
                  </a:lnTo>
                  <a:lnTo>
                    <a:pt x="607897" y="615719"/>
                  </a:lnTo>
                  <a:lnTo>
                    <a:pt x="458226" y="427746"/>
                  </a:lnTo>
                  <a:lnTo>
                    <a:pt x="454143" y="422615"/>
                  </a:lnTo>
                  <a:lnTo>
                    <a:pt x="453347" y="415474"/>
                  </a:lnTo>
                  <a:lnTo>
                    <a:pt x="456195" y="409568"/>
                  </a:lnTo>
                  <a:lnTo>
                    <a:pt x="459043" y="403652"/>
                  </a:lnTo>
                  <a:lnTo>
                    <a:pt x="465127" y="399830"/>
                  </a:lnTo>
                  <a:lnTo>
                    <a:pt x="471681" y="399830"/>
                  </a:lnTo>
                  <a:lnTo>
                    <a:pt x="555888" y="399830"/>
                  </a:lnTo>
                  <a:lnTo>
                    <a:pt x="425767" y="236422"/>
                  </a:lnTo>
                  <a:lnTo>
                    <a:pt x="421693" y="231291"/>
                  </a:lnTo>
                  <a:lnTo>
                    <a:pt x="420887" y="224160"/>
                  </a:lnTo>
                  <a:lnTo>
                    <a:pt x="423735" y="218244"/>
                  </a:lnTo>
                  <a:lnTo>
                    <a:pt x="426583" y="212328"/>
                  </a:lnTo>
                  <a:lnTo>
                    <a:pt x="432656" y="208506"/>
                  </a:lnTo>
                  <a:lnTo>
                    <a:pt x="439222" y="208506"/>
                  </a:lnTo>
                  <a:lnTo>
                    <a:pt x="496173" y="208506"/>
                  </a:lnTo>
                  <a:lnTo>
                    <a:pt x="365643" y="44585"/>
                  </a:lnTo>
                  <a:lnTo>
                    <a:pt x="235134" y="208506"/>
                  </a:lnTo>
                  <a:lnTo>
                    <a:pt x="292064" y="208506"/>
                  </a:lnTo>
                  <a:lnTo>
                    <a:pt x="298640" y="208506"/>
                  </a:lnTo>
                  <a:lnTo>
                    <a:pt x="304713" y="212328"/>
                  </a:lnTo>
                  <a:lnTo>
                    <a:pt x="307561" y="218244"/>
                  </a:lnTo>
                  <a:lnTo>
                    <a:pt x="310409" y="224160"/>
                  </a:lnTo>
                  <a:lnTo>
                    <a:pt x="309613" y="231291"/>
                  </a:lnTo>
                  <a:lnTo>
                    <a:pt x="305519" y="236422"/>
                  </a:lnTo>
                  <a:lnTo>
                    <a:pt x="175418" y="399830"/>
                  </a:lnTo>
                  <a:lnTo>
                    <a:pt x="259615" y="399830"/>
                  </a:lnTo>
                  <a:lnTo>
                    <a:pt x="266169" y="399830"/>
                  </a:lnTo>
                  <a:lnTo>
                    <a:pt x="272253" y="403652"/>
                  </a:lnTo>
                  <a:lnTo>
                    <a:pt x="275112" y="409568"/>
                  </a:lnTo>
                  <a:lnTo>
                    <a:pt x="277949" y="415474"/>
                  </a:lnTo>
                  <a:lnTo>
                    <a:pt x="277153" y="422615"/>
                  </a:lnTo>
                  <a:lnTo>
                    <a:pt x="273059" y="427746"/>
                  </a:lnTo>
                  <a:lnTo>
                    <a:pt x="123399" y="615719"/>
                  </a:lnTo>
                  <a:lnTo>
                    <a:pt x="206475" y="615719"/>
                  </a:lnTo>
                  <a:lnTo>
                    <a:pt x="213040" y="615719"/>
                  </a:lnTo>
                  <a:lnTo>
                    <a:pt x="219124" y="619541"/>
                  </a:lnTo>
                  <a:lnTo>
                    <a:pt x="221961" y="625457"/>
                  </a:lnTo>
                  <a:lnTo>
                    <a:pt x="224820" y="631352"/>
                  </a:lnTo>
                  <a:lnTo>
                    <a:pt x="224014" y="638504"/>
                  </a:lnTo>
                  <a:lnTo>
                    <a:pt x="219930" y="643634"/>
                  </a:lnTo>
                  <a:lnTo>
                    <a:pt x="54029" y="852005"/>
                  </a:lnTo>
                  <a:lnTo>
                    <a:pt x="677277" y="852005"/>
                  </a:lnTo>
                  <a:close/>
                </a:path>
              </a:pathLst>
            </a:custGeom>
            <a:ln w="3175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2488841" y="5641264"/>
            <a:ext cx="1934845" cy="12547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065" marR="5080" algn="ctr">
              <a:lnSpc>
                <a:spcPts val="2640"/>
              </a:lnSpc>
              <a:spcBef>
                <a:spcPts val="625"/>
              </a:spcBef>
            </a:pP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Majandatavat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metsa</a:t>
            </a:r>
            <a:endParaRPr sz="2600">
              <a:latin typeface="Tahoma"/>
              <a:cs typeface="Tahoma"/>
            </a:endParaRPr>
          </a:p>
          <a:p>
            <a:pPr algn="ctr">
              <a:lnSpc>
                <a:spcPts val="3870"/>
              </a:lnSpc>
            </a:pP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58,5%</a:t>
            </a:r>
            <a:endParaRPr sz="3450">
              <a:latin typeface="Tahoma"/>
              <a:cs typeface="Tahom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6282032" y="1258820"/>
            <a:ext cx="1075690" cy="1061720"/>
            <a:chOff x="16282032" y="1258820"/>
            <a:chExt cx="1075690" cy="1061720"/>
          </a:xfrm>
        </p:grpSpPr>
        <p:sp>
          <p:nvSpPr>
            <p:cNvPr id="49" name="object 49"/>
            <p:cNvSpPr/>
            <p:nvPr/>
          </p:nvSpPr>
          <p:spPr>
            <a:xfrm>
              <a:off x="16298675" y="1295561"/>
              <a:ext cx="748030" cy="1008380"/>
            </a:xfrm>
            <a:custGeom>
              <a:avLst/>
              <a:gdLst/>
              <a:ahLst/>
              <a:cxnLst/>
              <a:rect l="l" t="t" r="r" b="b"/>
              <a:pathLst>
                <a:path w="748030" h="1008380">
                  <a:moveTo>
                    <a:pt x="720226" y="734744"/>
                  </a:moveTo>
                  <a:lnTo>
                    <a:pt x="683248" y="713620"/>
                  </a:lnTo>
                  <a:lnTo>
                    <a:pt x="622999" y="672293"/>
                  </a:lnTo>
                  <a:lnTo>
                    <a:pt x="588328" y="644289"/>
                  </a:lnTo>
                  <a:lnTo>
                    <a:pt x="552855" y="611518"/>
                  </a:lnTo>
                  <a:lnTo>
                    <a:pt x="518253" y="574074"/>
                  </a:lnTo>
                  <a:lnTo>
                    <a:pt x="486192" y="532052"/>
                  </a:lnTo>
                  <a:lnTo>
                    <a:pt x="458346" y="485547"/>
                  </a:lnTo>
                  <a:lnTo>
                    <a:pt x="436386" y="434652"/>
                  </a:lnTo>
                  <a:lnTo>
                    <a:pt x="421983" y="379464"/>
                  </a:lnTo>
                  <a:lnTo>
                    <a:pt x="416811" y="320076"/>
                  </a:lnTo>
                  <a:lnTo>
                    <a:pt x="416811" y="139401"/>
                  </a:lnTo>
                  <a:lnTo>
                    <a:pt x="418886" y="119450"/>
                  </a:lnTo>
                  <a:lnTo>
                    <a:pt x="424834" y="100813"/>
                  </a:lnTo>
                  <a:lnTo>
                    <a:pt x="434242" y="83986"/>
                  </a:lnTo>
                  <a:lnTo>
                    <a:pt x="446695" y="69466"/>
                  </a:lnTo>
                  <a:lnTo>
                    <a:pt x="398361" y="11866"/>
                  </a:lnTo>
                  <a:lnTo>
                    <a:pt x="387074" y="2966"/>
                  </a:lnTo>
                  <a:lnTo>
                    <a:pt x="373676" y="0"/>
                  </a:lnTo>
                  <a:lnTo>
                    <a:pt x="360192" y="2966"/>
                  </a:lnTo>
                  <a:lnTo>
                    <a:pt x="348646" y="11866"/>
                  </a:lnTo>
                  <a:lnTo>
                    <a:pt x="160882" y="233461"/>
                  </a:lnTo>
                  <a:lnTo>
                    <a:pt x="153217" y="250664"/>
                  </a:lnTo>
                  <a:lnTo>
                    <a:pt x="156032" y="267961"/>
                  </a:lnTo>
                  <a:lnTo>
                    <a:pt x="167430" y="281306"/>
                  </a:lnTo>
                  <a:lnTo>
                    <a:pt x="185509" y="286653"/>
                  </a:lnTo>
                  <a:lnTo>
                    <a:pt x="239162" y="286653"/>
                  </a:lnTo>
                  <a:lnTo>
                    <a:pt x="56665" y="502123"/>
                  </a:lnTo>
                  <a:lnTo>
                    <a:pt x="48995" y="519333"/>
                  </a:lnTo>
                  <a:lnTo>
                    <a:pt x="51812" y="536632"/>
                  </a:lnTo>
                  <a:lnTo>
                    <a:pt x="63212" y="549978"/>
                  </a:lnTo>
                  <a:lnTo>
                    <a:pt x="81293" y="555326"/>
                  </a:lnTo>
                  <a:lnTo>
                    <a:pt x="178881" y="555326"/>
                  </a:lnTo>
                  <a:lnTo>
                    <a:pt x="7410" y="758052"/>
                  </a:lnTo>
                  <a:lnTo>
                    <a:pt x="0" y="775262"/>
                  </a:lnTo>
                  <a:lnTo>
                    <a:pt x="2902" y="792562"/>
                  </a:lnTo>
                  <a:lnTo>
                    <a:pt x="14216" y="805908"/>
                  </a:lnTo>
                  <a:lnTo>
                    <a:pt x="32037" y="811255"/>
                  </a:lnTo>
                  <a:lnTo>
                    <a:pt x="298930" y="811255"/>
                  </a:lnTo>
                  <a:lnTo>
                    <a:pt x="298930" y="987134"/>
                  </a:lnTo>
                  <a:lnTo>
                    <a:pt x="300618" y="995247"/>
                  </a:lnTo>
                  <a:lnTo>
                    <a:pt x="305190" y="1001957"/>
                  </a:lnTo>
                  <a:lnTo>
                    <a:pt x="311904" y="1006525"/>
                  </a:lnTo>
                  <a:lnTo>
                    <a:pt x="320018" y="1008212"/>
                  </a:lnTo>
                  <a:lnTo>
                    <a:pt x="427732" y="1008212"/>
                  </a:lnTo>
                  <a:lnTo>
                    <a:pt x="435845" y="1006525"/>
                  </a:lnTo>
                  <a:lnTo>
                    <a:pt x="442555" y="1001957"/>
                  </a:lnTo>
                  <a:lnTo>
                    <a:pt x="447123" y="995247"/>
                  </a:lnTo>
                  <a:lnTo>
                    <a:pt x="448810" y="987134"/>
                  </a:lnTo>
                  <a:lnTo>
                    <a:pt x="448810" y="811255"/>
                  </a:lnTo>
                  <a:lnTo>
                    <a:pt x="715713" y="811255"/>
                  </a:lnTo>
                  <a:lnTo>
                    <a:pt x="733535" y="805852"/>
                  </a:lnTo>
                  <a:lnTo>
                    <a:pt x="744848" y="792413"/>
                  </a:lnTo>
                  <a:lnTo>
                    <a:pt x="747751" y="775094"/>
                  </a:lnTo>
                  <a:lnTo>
                    <a:pt x="740341" y="758052"/>
                  </a:lnTo>
                  <a:lnTo>
                    <a:pt x="720226" y="734744"/>
                  </a:lnTo>
                  <a:close/>
                </a:path>
              </a:pathLst>
            </a:custGeom>
            <a:ln w="3328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92060" y="1275463"/>
              <a:ext cx="549275" cy="690880"/>
            </a:xfrm>
            <a:custGeom>
              <a:avLst/>
              <a:gdLst/>
              <a:ahLst/>
              <a:cxnLst/>
              <a:rect l="l" t="t" r="r" b="b"/>
              <a:pathLst>
                <a:path w="549275" h="690880">
                  <a:moveTo>
                    <a:pt x="529397" y="138817"/>
                  </a:moveTo>
                  <a:lnTo>
                    <a:pt x="448786" y="123236"/>
                  </a:lnTo>
                  <a:lnTo>
                    <a:pt x="387551" y="98422"/>
                  </a:lnTo>
                  <a:lnTo>
                    <a:pt x="343514" y="69577"/>
                  </a:lnTo>
                  <a:lnTo>
                    <a:pt x="314500" y="41904"/>
                  </a:lnTo>
                  <a:lnTo>
                    <a:pt x="292839" y="10884"/>
                  </a:lnTo>
                  <a:lnTo>
                    <a:pt x="284960" y="2721"/>
                  </a:lnTo>
                  <a:lnTo>
                    <a:pt x="273985" y="0"/>
                  </a:lnTo>
                  <a:lnTo>
                    <a:pt x="263093" y="2721"/>
                  </a:lnTo>
                  <a:lnTo>
                    <a:pt x="255468" y="10884"/>
                  </a:lnTo>
                  <a:lnTo>
                    <a:pt x="250347" y="19533"/>
                  </a:lnTo>
                  <a:lnTo>
                    <a:pt x="234385" y="40531"/>
                  </a:lnTo>
                  <a:lnTo>
                    <a:pt x="205399" y="68419"/>
                  </a:lnTo>
                  <a:lnTo>
                    <a:pt x="161204" y="97736"/>
                  </a:lnTo>
                  <a:lnTo>
                    <a:pt x="99615" y="123022"/>
                  </a:lnTo>
                  <a:lnTo>
                    <a:pt x="18449" y="138817"/>
                  </a:lnTo>
                  <a:lnTo>
                    <a:pt x="11109" y="140925"/>
                  </a:lnTo>
                  <a:lnTo>
                    <a:pt x="5262" y="145517"/>
                  </a:lnTo>
                  <a:lnTo>
                    <a:pt x="1397" y="151930"/>
                  </a:lnTo>
                  <a:lnTo>
                    <a:pt x="0" y="159497"/>
                  </a:lnTo>
                  <a:lnTo>
                    <a:pt x="0" y="340235"/>
                  </a:lnTo>
                  <a:lnTo>
                    <a:pt x="7114" y="400912"/>
                  </a:lnTo>
                  <a:lnTo>
                    <a:pt x="26472" y="456647"/>
                  </a:lnTo>
                  <a:lnTo>
                    <a:pt x="55096" y="507138"/>
                  </a:lnTo>
                  <a:lnTo>
                    <a:pt x="90007" y="552085"/>
                  </a:lnTo>
                  <a:lnTo>
                    <a:pt x="128227" y="591187"/>
                  </a:lnTo>
                  <a:lnTo>
                    <a:pt x="166778" y="624144"/>
                  </a:lnTo>
                  <a:lnTo>
                    <a:pt x="202681" y="650655"/>
                  </a:lnTo>
                  <a:lnTo>
                    <a:pt x="254633" y="683137"/>
                  </a:lnTo>
                  <a:lnTo>
                    <a:pt x="270902" y="690675"/>
                  </a:lnTo>
                  <a:lnTo>
                    <a:pt x="274379" y="690675"/>
                  </a:lnTo>
                  <a:lnTo>
                    <a:pt x="277865" y="690675"/>
                  </a:lnTo>
                  <a:lnTo>
                    <a:pt x="315784" y="670229"/>
                  </a:lnTo>
                  <a:lnTo>
                    <a:pt x="381962" y="623858"/>
                  </a:lnTo>
                  <a:lnTo>
                    <a:pt x="420517" y="590889"/>
                  </a:lnTo>
                  <a:lnTo>
                    <a:pt x="458742" y="551798"/>
                  </a:lnTo>
                  <a:lnTo>
                    <a:pt x="493660" y="506887"/>
                  </a:lnTo>
                  <a:lnTo>
                    <a:pt x="522289" y="456456"/>
                  </a:lnTo>
                  <a:lnTo>
                    <a:pt x="541652" y="400805"/>
                  </a:lnTo>
                  <a:lnTo>
                    <a:pt x="548768" y="340235"/>
                  </a:lnTo>
                  <a:lnTo>
                    <a:pt x="548768" y="159497"/>
                  </a:lnTo>
                  <a:lnTo>
                    <a:pt x="547025" y="151993"/>
                  </a:lnTo>
                  <a:lnTo>
                    <a:pt x="542852" y="145686"/>
                  </a:lnTo>
                  <a:lnTo>
                    <a:pt x="536794" y="141115"/>
                  </a:lnTo>
                  <a:lnTo>
                    <a:pt x="529397" y="138817"/>
                  </a:lnTo>
                  <a:close/>
                </a:path>
                <a:path w="549275" h="690880">
                  <a:moveTo>
                    <a:pt x="397003" y="304634"/>
                  </a:moveTo>
                  <a:lnTo>
                    <a:pt x="267751" y="434348"/>
                  </a:lnTo>
                  <a:lnTo>
                    <a:pt x="243123" y="444462"/>
                  </a:lnTo>
                  <a:lnTo>
                    <a:pt x="236295" y="443805"/>
                  </a:lnTo>
                  <a:lnTo>
                    <a:pt x="151241" y="366632"/>
                  </a:lnTo>
                  <a:lnTo>
                    <a:pt x="141000" y="342216"/>
                  </a:lnTo>
                  <a:lnTo>
                    <a:pt x="143561" y="329280"/>
                  </a:lnTo>
                  <a:lnTo>
                    <a:pt x="175667" y="307597"/>
                  </a:lnTo>
                  <a:lnTo>
                    <a:pt x="243123" y="360915"/>
                  </a:lnTo>
                  <a:lnTo>
                    <a:pt x="348209" y="255788"/>
                  </a:lnTo>
                  <a:lnTo>
                    <a:pt x="359680" y="248101"/>
                  </a:lnTo>
                  <a:lnTo>
                    <a:pt x="372626" y="245539"/>
                  </a:lnTo>
                  <a:lnTo>
                    <a:pt x="385561" y="248101"/>
                  </a:lnTo>
                  <a:lnTo>
                    <a:pt x="397003" y="255788"/>
                  </a:lnTo>
                  <a:lnTo>
                    <a:pt x="404430" y="267325"/>
                  </a:lnTo>
                  <a:lnTo>
                    <a:pt x="406906" y="280384"/>
                  </a:lnTo>
                  <a:lnTo>
                    <a:pt x="404430" y="293356"/>
                  </a:lnTo>
                  <a:lnTo>
                    <a:pt x="397003" y="304634"/>
                  </a:lnTo>
                  <a:close/>
                </a:path>
              </a:pathLst>
            </a:custGeom>
            <a:ln w="3328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315685" y="2303773"/>
              <a:ext cx="963930" cy="0"/>
            </a:xfrm>
            <a:custGeom>
              <a:avLst/>
              <a:gdLst/>
              <a:ahLst/>
              <a:cxnLst/>
              <a:rect l="l" t="t" r="r" b="b"/>
              <a:pathLst>
                <a:path w="963930">
                  <a:moveTo>
                    <a:pt x="0" y="0"/>
                  </a:moveTo>
                  <a:lnTo>
                    <a:pt x="963384" y="0"/>
                  </a:lnTo>
                </a:path>
              </a:pathLst>
            </a:custGeom>
            <a:ln w="3328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9461082" y="4365900"/>
            <a:ext cx="1075690" cy="1061720"/>
            <a:chOff x="9461082" y="4365900"/>
            <a:chExt cx="1075690" cy="1061720"/>
          </a:xfrm>
        </p:grpSpPr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80124" y="4812173"/>
              <a:ext cx="130729" cy="13072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61252" y="4529739"/>
              <a:ext cx="168479" cy="2536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477725" y="4402642"/>
              <a:ext cx="748030" cy="1008380"/>
            </a:xfrm>
            <a:custGeom>
              <a:avLst/>
              <a:gdLst/>
              <a:ahLst/>
              <a:cxnLst/>
              <a:rect l="l" t="t" r="r" b="b"/>
              <a:pathLst>
                <a:path w="748029" h="1008379">
                  <a:moveTo>
                    <a:pt x="720226" y="734744"/>
                  </a:moveTo>
                  <a:lnTo>
                    <a:pt x="683248" y="713620"/>
                  </a:lnTo>
                  <a:lnTo>
                    <a:pt x="622999" y="672293"/>
                  </a:lnTo>
                  <a:lnTo>
                    <a:pt x="588328" y="644289"/>
                  </a:lnTo>
                  <a:lnTo>
                    <a:pt x="552855" y="611518"/>
                  </a:lnTo>
                  <a:lnTo>
                    <a:pt x="518253" y="574074"/>
                  </a:lnTo>
                  <a:lnTo>
                    <a:pt x="486192" y="532052"/>
                  </a:lnTo>
                  <a:lnTo>
                    <a:pt x="458346" y="485547"/>
                  </a:lnTo>
                  <a:lnTo>
                    <a:pt x="436386" y="434652"/>
                  </a:lnTo>
                  <a:lnTo>
                    <a:pt x="421983" y="379464"/>
                  </a:lnTo>
                  <a:lnTo>
                    <a:pt x="416811" y="320076"/>
                  </a:lnTo>
                  <a:lnTo>
                    <a:pt x="416811" y="139401"/>
                  </a:lnTo>
                  <a:lnTo>
                    <a:pt x="418886" y="119450"/>
                  </a:lnTo>
                  <a:lnTo>
                    <a:pt x="424834" y="100813"/>
                  </a:lnTo>
                  <a:lnTo>
                    <a:pt x="434242" y="83986"/>
                  </a:lnTo>
                  <a:lnTo>
                    <a:pt x="446695" y="69466"/>
                  </a:lnTo>
                  <a:lnTo>
                    <a:pt x="398361" y="11866"/>
                  </a:lnTo>
                  <a:lnTo>
                    <a:pt x="387074" y="2966"/>
                  </a:lnTo>
                  <a:lnTo>
                    <a:pt x="373676" y="0"/>
                  </a:lnTo>
                  <a:lnTo>
                    <a:pt x="360192" y="2966"/>
                  </a:lnTo>
                  <a:lnTo>
                    <a:pt x="348646" y="11866"/>
                  </a:lnTo>
                  <a:lnTo>
                    <a:pt x="160882" y="233461"/>
                  </a:lnTo>
                  <a:lnTo>
                    <a:pt x="153217" y="250664"/>
                  </a:lnTo>
                  <a:lnTo>
                    <a:pt x="156032" y="267961"/>
                  </a:lnTo>
                  <a:lnTo>
                    <a:pt x="167430" y="281306"/>
                  </a:lnTo>
                  <a:lnTo>
                    <a:pt x="185509" y="286653"/>
                  </a:lnTo>
                  <a:lnTo>
                    <a:pt x="239162" y="286653"/>
                  </a:lnTo>
                  <a:lnTo>
                    <a:pt x="56665" y="502123"/>
                  </a:lnTo>
                  <a:lnTo>
                    <a:pt x="48995" y="519333"/>
                  </a:lnTo>
                  <a:lnTo>
                    <a:pt x="51812" y="536632"/>
                  </a:lnTo>
                  <a:lnTo>
                    <a:pt x="63212" y="549978"/>
                  </a:lnTo>
                  <a:lnTo>
                    <a:pt x="81293" y="555326"/>
                  </a:lnTo>
                  <a:lnTo>
                    <a:pt x="178881" y="555326"/>
                  </a:lnTo>
                  <a:lnTo>
                    <a:pt x="7410" y="758052"/>
                  </a:lnTo>
                  <a:lnTo>
                    <a:pt x="0" y="775262"/>
                  </a:lnTo>
                  <a:lnTo>
                    <a:pt x="2902" y="792562"/>
                  </a:lnTo>
                  <a:lnTo>
                    <a:pt x="14216" y="805908"/>
                  </a:lnTo>
                  <a:lnTo>
                    <a:pt x="32037" y="811255"/>
                  </a:lnTo>
                  <a:lnTo>
                    <a:pt x="298930" y="811255"/>
                  </a:lnTo>
                  <a:lnTo>
                    <a:pt x="298930" y="987134"/>
                  </a:lnTo>
                  <a:lnTo>
                    <a:pt x="300618" y="995247"/>
                  </a:lnTo>
                  <a:lnTo>
                    <a:pt x="305190" y="1001957"/>
                  </a:lnTo>
                  <a:lnTo>
                    <a:pt x="311904" y="1006525"/>
                  </a:lnTo>
                  <a:lnTo>
                    <a:pt x="320018" y="1008212"/>
                  </a:lnTo>
                  <a:lnTo>
                    <a:pt x="427722" y="1008212"/>
                  </a:lnTo>
                  <a:lnTo>
                    <a:pt x="435841" y="1006525"/>
                  </a:lnTo>
                  <a:lnTo>
                    <a:pt x="442554" y="1001957"/>
                  </a:lnTo>
                  <a:lnTo>
                    <a:pt x="447123" y="995247"/>
                  </a:lnTo>
                  <a:lnTo>
                    <a:pt x="448810" y="987134"/>
                  </a:lnTo>
                  <a:lnTo>
                    <a:pt x="448810" y="811255"/>
                  </a:lnTo>
                  <a:lnTo>
                    <a:pt x="715713" y="811255"/>
                  </a:lnTo>
                  <a:lnTo>
                    <a:pt x="733535" y="805852"/>
                  </a:lnTo>
                  <a:lnTo>
                    <a:pt x="744848" y="792413"/>
                  </a:lnTo>
                  <a:lnTo>
                    <a:pt x="747751" y="775094"/>
                  </a:lnTo>
                  <a:lnTo>
                    <a:pt x="740341" y="758052"/>
                  </a:lnTo>
                  <a:lnTo>
                    <a:pt x="720226" y="734744"/>
                  </a:lnTo>
                  <a:close/>
                </a:path>
              </a:pathLst>
            </a:custGeom>
            <a:ln w="3328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971109" y="4382544"/>
              <a:ext cx="549275" cy="690880"/>
            </a:xfrm>
            <a:custGeom>
              <a:avLst/>
              <a:gdLst/>
              <a:ahLst/>
              <a:cxnLst/>
              <a:rect l="l" t="t" r="r" b="b"/>
              <a:pathLst>
                <a:path w="549275" h="690879">
                  <a:moveTo>
                    <a:pt x="529397" y="138817"/>
                  </a:moveTo>
                  <a:lnTo>
                    <a:pt x="448786" y="123236"/>
                  </a:lnTo>
                  <a:lnTo>
                    <a:pt x="387551" y="98422"/>
                  </a:lnTo>
                  <a:lnTo>
                    <a:pt x="343514" y="69577"/>
                  </a:lnTo>
                  <a:lnTo>
                    <a:pt x="314500" y="41904"/>
                  </a:lnTo>
                  <a:lnTo>
                    <a:pt x="292839" y="10884"/>
                  </a:lnTo>
                  <a:lnTo>
                    <a:pt x="284960" y="2721"/>
                  </a:lnTo>
                  <a:lnTo>
                    <a:pt x="273985" y="0"/>
                  </a:lnTo>
                  <a:lnTo>
                    <a:pt x="263093" y="2721"/>
                  </a:lnTo>
                  <a:lnTo>
                    <a:pt x="255468" y="10884"/>
                  </a:lnTo>
                  <a:lnTo>
                    <a:pt x="250347" y="19533"/>
                  </a:lnTo>
                  <a:lnTo>
                    <a:pt x="234385" y="40531"/>
                  </a:lnTo>
                  <a:lnTo>
                    <a:pt x="205399" y="68419"/>
                  </a:lnTo>
                  <a:lnTo>
                    <a:pt x="161204" y="97736"/>
                  </a:lnTo>
                  <a:lnTo>
                    <a:pt x="99615" y="123022"/>
                  </a:lnTo>
                  <a:lnTo>
                    <a:pt x="18449" y="138817"/>
                  </a:lnTo>
                  <a:lnTo>
                    <a:pt x="11109" y="140925"/>
                  </a:lnTo>
                  <a:lnTo>
                    <a:pt x="5262" y="145517"/>
                  </a:lnTo>
                  <a:lnTo>
                    <a:pt x="1397" y="151930"/>
                  </a:lnTo>
                  <a:lnTo>
                    <a:pt x="0" y="159497"/>
                  </a:lnTo>
                  <a:lnTo>
                    <a:pt x="0" y="340235"/>
                  </a:lnTo>
                  <a:lnTo>
                    <a:pt x="7114" y="400912"/>
                  </a:lnTo>
                  <a:lnTo>
                    <a:pt x="26472" y="456647"/>
                  </a:lnTo>
                  <a:lnTo>
                    <a:pt x="55096" y="507138"/>
                  </a:lnTo>
                  <a:lnTo>
                    <a:pt x="90007" y="552085"/>
                  </a:lnTo>
                  <a:lnTo>
                    <a:pt x="128227" y="591187"/>
                  </a:lnTo>
                  <a:lnTo>
                    <a:pt x="166778" y="624144"/>
                  </a:lnTo>
                  <a:lnTo>
                    <a:pt x="202681" y="650655"/>
                  </a:lnTo>
                  <a:lnTo>
                    <a:pt x="254633" y="683137"/>
                  </a:lnTo>
                  <a:lnTo>
                    <a:pt x="270892" y="690675"/>
                  </a:lnTo>
                  <a:lnTo>
                    <a:pt x="274379" y="690675"/>
                  </a:lnTo>
                  <a:lnTo>
                    <a:pt x="277865" y="690675"/>
                  </a:lnTo>
                  <a:lnTo>
                    <a:pt x="315784" y="670229"/>
                  </a:lnTo>
                  <a:lnTo>
                    <a:pt x="381962" y="623858"/>
                  </a:lnTo>
                  <a:lnTo>
                    <a:pt x="420517" y="590889"/>
                  </a:lnTo>
                  <a:lnTo>
                    <a:pt x="458742" y="551798"/>
                  </a:lnTo>
                  <a:lnTo>
                    <a:pt x="493660" y="506887"/>
                  </a:lnTo>
                  <a:lnTo>
                    <a:pt x="522289" y="456456"/>
                  </a:lnTo>
                  <a:lnTo>
                    <a:pt x="541652" y="400805"/>
                  </a:lnTo>
                  <a:lnTo>
                    <a:pt x="548768" y="340235"/>
                  </a:lnTo>
                  <a:lnTo>
                    <a:pt x="548768" y="159497"/>
                  </a:lnTo>
                  <a:lnTo>
                    <a:pt x="547025" y="151993"/>
                  </a:lnTo>
                  <a:lnTo>
                    <a:pt x="542852" y="145686"/>
                  </a:lnTo>
                  <a:lnTo>
                    <a:pt x="536794" y="141115"/>
                  </a:lnTo>
                  <a:lnTo>
                    <a:pt x="529397" y="138817"/>
                  </a:lnTo>
                  <a:close/>
                </a:path>
              </a:pathLst>
            </a:custGeom>
            <a:ln w="3328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494735" y="5410855"/>
              <a:ext cx="963930" cy="0"/>
            </a:xfrm>
            <a:custGeom>
              <a:avLst/>
              <a:gdLst/>
              <a:ahLst/>
              <a:cxnLst/>
              <a:rect l="l" t="t" r="r" b="b"/>
              <a:pathLst>
                <a:path w="963929">
                  <a:moveTo>
                    <a:pt x="0" y="0"/>
                  </a:moveTo>
                  <a:lnTo>
                    <a:pt x="963384" y="0"/>
                  </a:lnTo>
                </a:path>
              </a:pathLst>
            </a:custGeom>
            <a:ln w="33286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FFFFFF"/>
                </a:solidFill>
                <a:latin typeface="Geogrotesque Md" panose="02000000000000000000" pitchFamily="50" charset="-70"/>
              </a:rPr>
              <a:t>RMK FAKTID 2023</a:t>
            </a:r>
          </a:p>
        </p:txBody>
      </p:sp>
      <p:sp>
        <p:nvSpPr>
          <p:cNvPr id="59" name="object 59"/>
          <p:cNvSpPr/>
          <p:nvPr/>
        </p:nvSpPr>
        <p:spPr>
          <a:xfrm>
            <a:off x="1151797" y="857906"/>
            <a:ext cx="5560060" cy="0"/>
          </a:xfrm>
          <a:custGeom>
            <a:avLst/>
            <a:gdLst/>
            <a:ahLst/>
            <a:cxnLst/>
            <a:rect l="l" t="t" r="r" b="b"/>
            <a:pathLst>
              <a:path w="5560059">
                <a:moveTo>
                  <a:pt x="0" y="0"/>
                </a:moveTo>
                <a:lnTo>
                  <a:pt x="5560040" y="0"/>
                </a:lnTo>
              </a:path>
            </a:pathLst>
          </a:custGeom>
          <a:ln w="19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51797" y="1962728"/>
            <a:ext cx="5560060" cy="0"/>
          </a:xfrm>
          <a:custGeom>
            <a:avLst/>
            <a:gdLst/>
            <a:ahLst/>
            <a:cxnLst/>
            <a:rect l="l" t="t" r="r" b="b"/>
            <a:pathLst>
              <a:path w="5560059">
                <a:moveTo>
                  <a:pt x="0" y="0"/>
                </a:moveTo>
                <a:lnTo>
                  <a:pt x="5560040" y="0"/>
                </a:lnTo>
              </a:path>
            </a:pathLst>
          </a:custGeom>
          <a:ln w="195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04465" y="4046360"/>
            <a:ext cx="10492105" cy="0"/>
          </a:xfrm>
          <a:custGeom>
            <a:avLst/>
            <a:gdLst/>
            <a:ahLst/>
            <a:cxnLst/>
            <a:rect l="l" t="t" r="r" b="b"/>
            <a:pathLst>
              <a:path w="10492105">
                <a:moveTo>
                  <a:pt x="0" y="0"/>
                </a:moveTo>
                <a:lnTo>
                  <a:pt x="10491827" y="0"/>
                </a:lnTo>
              </a:path>
            </a:pathLst>
          </a:custGeom>
          <a:ln w="12805">
            <a:solidFill>
              <a:srgbClr val="B7B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04465" y="7157064"/>
            <a:ext cx="10492105" cy="0"/>
          </a:xfrm>
          <a:custGeom>
            <a:avLst/>
            <a:gdLst/>
            <a:ahLst/>
            <a:cxnLst/>
            <a:rect l="l" t="t" r="r" b="b"/>
            <a:pathLst>
              <a:path w="10492105">
                <a:moveTo>
                  <a:pt x="0" y="0"/>
                </a:moveTo>
                <a:lnTo>
                  <a:pt x="10491827" y="0"/>
                </a:lnTo>
              </a:path>
            </a:pathLst>
          </a:custGeom>
          <a:ln w="12805">
            <a:solidFill>
              <a:srgbClr val="B7B6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097" y="2579111"/>
            <a:ext cx="3611879" cy="102425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595"/>
              </a:spcBef>
            </a:pPr>
            <a:r>
              <a:rPr sz="3450" spc="-120" dirty="0">
                <a:solidFill>
                  <a:srgbClr val="008558"/>
                </a:solidFill>
                <a:latin typeface="Tahoma"/>
                <a:cs typeface="Tahoma"/>
              </a:rPr>
              <a:t>RMK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85" dirty="0">
                <a:solidFill>
                  <a:srgbClr val="008558"/>
                </a:solidFill>
                <a:latin typeface="Tahoma"/>
                <a:cs typeface="Tahoma"/>
              </a:rPr>
              <a:t>on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0" dirty="0">
                <a:solidFill>
                  <a:srgbClr val="008558"/>
                </a:solidFill>
                <a:latin typeface="Tahoma"/>
                <a:cs typeface="Tahoma"/>
              </a:rPr>
              <a:t>Eesti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10" dirty="0">
                <a:solidFill>
                  <a:srgbClr val="008558"/>
                </a:solidFill>
                <a:latin typeface="Tahoma"/>
                <a:cs typeface="Tahoma"/>
              </a:rPr>
              <a:t>ainus </a:t>
            </a:r>
            <a:r>
              <a:rPr sz="3450" spc="-25" dirty="0">
                <a:solidFill>
                  <a:srgbClr val="008558"/>
                </a:solidFill>
                <a:latin typeface="Tahoma"/>
                <a:cs typeface="Tahoma"/>
              </a:rPr>
              <a:t>riigitulundusasutus</a:t>
            </a:r>
            <a:endParaRPr sz="34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3794" y="1444982"/>
            <a:ext cx="17528540" cy="9549765"/>
            <a:chOff x="973794" y="1444982"/>
            <a:chExt cx="17528540" cy="9549765"/>
          </a:xfrm>
        </p:grpSpPr>
        <p:sp>
          <p:nvSpPr>
            <p:cNvPr id="4" name="object 4"/>
            <p:cNvSpPr/>
            <p:nvPr/>
          </p:nvSpPr>
          <p:spPr>
            <a:xfrm>
              <a:off x="973785" y="1444986"/>
              <a:ext cx="17528540" cy="9549765"/>
            </a:xfrm>
            <a:custGeom>
              <a:avLst/>
              <a:gdLst/>
              <a:ahLst/>
              <a:cxnLst/>
              <a:rect l="l" t="t" r="r" b="b"/>
              <a:pathLst>
                <a:path w="17528540" h="9549765">
                  <a:moveTo>
                    <a:pt x="17528261" y="0"/>
                  </a:moveTo>
                  <a:lnTo>
                    <a:pt x="11999633" y="157060"/>
                  </a:lnTo>
                  <a:lnTo>
                    <a:pt x="9392387" y="2050237"/>
                  </a:lnTo>
                  <a:lnTo>
                    <a:pt x="5175288" y="2022919"/>
                  </a:lnTo>
                  <a:lnTo>
                    <a:pt x="0" y="2764320"/>
                  </a:lnTo>
                  <a:lnTo>
                    <a:pt x="0" y="9549447"/>
                  </a:lnTo>
                  <a:lnTo>
                    <a:pt x="17528261" y="9549447"/>
                  </a:lnTo>
                  <a:lnTo>
                    <a:pt x="17528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57562" y="2228713"/>
              <a:ext cx="10813178" cy="68080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57562" y="2228715"/>
              <a:ext cx="10813415" cy="6808470"/>
            </a:xfrm>
            <a:custGeom>
              <a:avLst/>
              <a:gdLst/>
              <a:ahLst/>
              <a:cxnLst/>
              <a:rect l="l" t="t" r="r" b="b"/>
              <a:pathLst>
                <a:path w="10813415" h="6808470">
                  <a:moveTo>
                    <a:pt x="0" y="2163148"/>
                  </a:moveTo>
                  <a:lnTo>
                    <a:pt x="2163808" y="1947490"/>
                  </a:lnTo>
                  <a:lnTo>
                    <a:pt x="4325397" y="2639605"/>
                  </a:lnTo>
                  <a:lnTo>
                    <a:pt x="6486985" y="1892319"/>
                  </a:lnTo>
                  <a:lnTo>
                    <a:pt x="7238311" y="1266508"/>
                  </a:lnTo>
                </a:path>
                <a:path w="10813415" h="6808470">
                  <a:moveTo>
                    <a:pt x="10813189" y="1266508"/>
                  </a:moveTo>
                  <a:lnTo>
                    <a:pt x="10813189" y="6808002"/>
                  </a:lnTo>
                  <a:lnTo>
                    <a:pt x="8648574" y="6808002"/>
                  </a:lnTo>
                  <a:lnTo>
                    <a:pt x="6486985" y="6808002"/>
                  </a:lnTo>
                  <a:lnTo>
                    <a:pt x="4325397" y="6808002"/>
                  </a:lnTo>
                  <a:lnTo>
                    <a:pt x="2163808" y="6808002"/>
                  </a:lnTo>
                  <a:lnTo>
                    <a:pt x="0" y="6808002"/>
                  </a:lnTo>
                  <a:lnTo>
                    <a:pt x="0" y="2163148"/>
                  </a:lnTo>
                </a:path>
                <a:path w="10813415" h="6808470">
                  <a:moveTo>
                    <a:pt x="7238311" y="1266508"/>
                  </a:moveTo>
                  <a:lnTo>
                    <a:pt x="8648574" y="91840"/>
                  </a:lnTo>
                  <a:lnTo>
                    <a:pt x="10813189" y="0"/>
                  </a:lnTo>
                  <a:lnTo>
                    <a:pt x="10813189" y="1266508"/>
                  </a:lnTo>
                </a:path>
              </a:pathLst>
            </a:custGeom>
            <a:ln w="41789">
              <a:solidFill>
                <a:srgbClr val="7FBA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7557" y="5646047"/>
              <a:ext cx="10813189" cy="339067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57562" y="5646050"/>
              <a:ext cx="10813415" cy="3390900"/>
            </a:xfrm>
            <a:custGeom>
              <a:avLst/>
              <a:gdLst/>
              <a:ahLst/>
              <a:cxnLst/>
              <a:rect l="l" t="t" r="r" b="b"/>
              <a:pathLst>
                <a:path w="10813415" h="3390900">
                  <a:moveTo>
                    <a:pt x="0" y="1413946"/>
                  </a:moveTo>
                  <a:lnTo>
                    <a:pt x="2163808" y="1709843"/>
                  </a:lnTo>
                  <a:lnTo>
                    <a:pt x="4325397" y="1559387"/>
                  </a:lnTo>
                  <a:lnTo>
                    <a:pt x="6486985" y="1514247"/>
                  </a:lnTo>
                  <a:lnTo>
                    <a:pt x="8648574" y="0"/>
                  </a:lnTo>
                  <a:lnTo>
                    <a:pt x="10813189" y="546297"/>
                  </a:lnTo>
                  <a:lnTo>
                    <a:pt x="10813189" y="3390661"/>
                  </a:lnTo>
                  <a:lnTo>
                    <a:pt x="8648574" y="3390661"/>
                  </a:lnTo>
                  <a:lnTo>
                    <a:pt x="6486985" y="3390661"/>
                  </a:lnTo>
                  <a:lnTo>
                    <a:pt x="4325397" y="3390661"/>
                  </a:lnTo>
                  <a:lnTo>
                    <a:pt x="2163808" y="3390661"/>
                  </a:lnTo>
                  <a:lnTo>
                    <a:pt x="0" y="3390661"/>
                  </a:lnTo>
                  <a:lnTo>
                    <a:pt x="0" y="1413946"/>
                  </a:lnTo>
                </a:path>
              </a:pathLst>
            </a:custGeom>
            <a:ln w="41789">
              <a:solidFill>
                <a:srgbClr val="FBAF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57562" y="7065862"/>
              <a:ext cx="10813178" cy="19708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57562" y="7065858"/>
              <a:ext cx="10813415" cy="1971039"/>
            </a:xfrm>
            <a:custGeom>
              <a:avLst/>
              <a:gdLst/>
              <a:ahLst/>
              <a:cxnLst/>
              <a:rect l="l" t="t" r="r" b="b"/>
              <a:pathLst>
                <a:path w="10813415" h="1971040">
                  <a:moveTo>
                    <a:pt x="0" y="1373340"/>
                  </a:moveTo>
                  <a:lnTo>
                    <a:pt x="2163808" y="826676"/>
                  </a:lnTo>
                  <a:lnTo>
                    <a:pt x="4325397" y="179701"/>
                  </a:lnTo>
                  <a:lnTo>
                    <a:pt x="6486985" y="1107526"/>
                  </a:lnTo>
                  <a:lnTo>
                    <a:pt x="8648574" y="14198"/>
                  </a:lnTo>
                  <a:lnTo>
                    <a:pt x="10813189" y="0"/>
                  </a:lnTo>
                  <a:lnTo>
                    <a:pt x="10813189" y="1970850"/>
                  </a:lnTo>
                  <a:lnTo>
                    <a:pt x="8648574" y="1970850"/>
                  </a:lnTo>
                  <a:lnTo>
                    <a:pt x="6486985" y="1970850"/>
                  </a:lnTo>
                  <a:lnTo>
                    <a:pt x="4325397" y="1970850"/>
                  </a:lnTo>
                  <a:lnTo>
                    <a:pt x="2163808" y="1970850"/>
                  </a:lnTo>
                  <a:lnTo>
                    <a:pt x="0" y="1970850"/>
                  </a:lnTo>
                  <a:lnTo>
                    <a:pt x="0" y="1373340"/>
                  </a:lnTo>
                </a:path>
              </a:pathLst>
            </a:custGeom>
            <a:ln w="41789">
              <a:solidFill>
                <a:srgbClr val="0884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7563" y="8638992"/>
              <a:ext cx="10813178" cy="3977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557562" y="8638987"/>
              <a:ext cx="10813415" cy="398145"/>
            </a:xfrm>
            <a:custGeom>
              <a:avLst/>
              <a:gdLst/>
              <a:ahLst/>
              <a:cxnLst/>
              <a:rect l="l" t="t" r="r" b="b"/>
              <a:pathLst>
                <a:path w="10813415" h="398145">
                  <a:moveTo>
                    <a:pt x="0" y="116174"/>
                  </a:moveTo>
                  <a:lnTo>
                    <a:pt x="2163808" y="91096"/>
                  </a:lnTo>
                  <a:lnTo>
                    <a:pt x="4325397" y="101127"/>
                  </a:lnTo>
                  <a:lnTo>
                    <a:pt x="6486985" y="111158"/>
                  </a:lnTo>
                  <a:lnTo>
                    <a:pt x="8648574" y="71034"/>
                  </a:lnTo>
                  <a:lnTo>
                    <a:pt x="10813189" y="0"/>
                  </a:lnTo>
                  <a:lnTo>
                    <a:pt x="10813189" y="397726"/>
                  </a:lnTo>
                  <a:lnTo>
                    <a:pt x="0" y="397726"/>
                  </a:lnTo>
                  <a:lnTo>
                    <a:pt x="0" y="116174"/>
                  </a:lnTo>
                </a:path>
              </a:pathLst>
            </a:custGeom>
            <a:ln w="41789">
              <a:solidFill>
                <a:srgbClr val="6148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7562" y="4529191"/>
              <a:ext cx="0" cy="4507865"/>
            </a:xfrm>
            <a:custGeom>
              <a:avLst/>
              <a:gdLst/>
              <a:ahLst/>
              <a:cxnLst/>
              <a:rect l="l" t="t" r="r" b="b"/>
              <a:pathLst>
                <a:path h="4507865">
                  <a:moveTo>
                    <a:pt x="0" y="4336642"/>
                  </a:moveTo>
                  <a:lnTo>
                    <a:pt x="0" y="4507525"/>
                  </a:lnTo>
                </a:path>
                <a:path h="4507865">
                  <a:moveTo>
                    <a:pt x="0" y="2718409"/>
                  </a:moveTo>
                  <a:lnTo>
                    <a:pt x="0" y="3571524"/>
                  </a:lnTo>
                </a:path>
                <a:path h="4507865">
                  <a:moveTo>
                    <a:pt x="0" y="0"/>
                  </a:moveTo>
                  <a:lnTo>
                    <a:pt x="0" y="2318243"/>
                  </a:lnTo>
                </a:path>
              </a:pathLst>
            </a:custGeom>
            <a:ln w="41789">
              <a:solidFill>
                <a:srgbClr val="007A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1371" y="4234981"/>
              <a:ext cx="4323715" cy="4801870"/>
            </a:xfrm>
            <a:custGeom>
              <a:avLst/>
              <a:gdLst/>
              <a:ahLst/>
              <a:cxnLst/>
              <a:rect l="l" t="t" r="r" b="b"/>
              <a:pathLst>
                <a:path w="4323715" h="4801870">
                  <a:moveTo>
                    <a:pt x="0" y="4659324"/>
                  </a:moveTo>
                  <a:lnTo>
                    <a:pt x="0" y="4801736"/>
                  </a:lnTo>
                </a:path>
                <a:path w="4323715" h="4801870">
                  <a:moveTo>
                    <a:pt x="0" y="3888111"/>
                  </a:moveTo>
                  <a:lnTo>
                    <a:pt x="0" y="4259147"/>
                  </a:lnTo>
                </a:path>
                <a:path w="4323715" h="4801870">
                  <a:moveTo>
                    <a:pt x="0" y="3265052"/>
                  </a:moveTo>
                  <a:lnTo>
                    <a:pt x="0" y="3487935"/>
                  </a:lnTo>
                </a:path>
                <a:path w="4323715" h="4801870">
                  <a:moveTo>
                    <a:pt x="0" y="13915"/>
                  </a:moveTo>
                  <a:lnTo>
                    <a:pt x="0" y="2864886"/>
                  </a:lnTo>
                </a:path>
                <a:path w="4323715" h="4801870">
                  <a:moveTo>
                    <a:pt x="2161588" y="4645083"/>
                  </a:moveTo>
                  <a:lnTo>
                    <a:pt x="2161588" y="4801736"/>
                  </a:lnTo>
                </a:path>
                <a:path w="4323715" h="4801870">
                  <a:moveTo>
                    <a:pt x="2161588" y="3428125"/>
                  </a:moveTo>
                  <a:lnTo>
                    <a:pt x="2161588" y="4244917"/>
                  </a:lnTo>
                </a:path>
                <a:path w="4323715" h="4801870">
                  <a:moveTo>
                    <a:pt x="2161588" y="2928717"/>
                  </a:moveTo>
                  <a:lnTo>
                    <a:pt x="2161588" y="3027949"/>
                  </a:lnTo>
                </a:path>
                <a:path w="4323715" h="4801870">
                  <a:moveTo>
                    <a:pt x="2161588" y="671476"/>
                  </a:moveTo>
                  <a:lnTo>
                    <a:pt x="2161588" y="2528551"/>
                  </a:lnTo>
                </a:path>
                <a:path w="4323715" h="4801870">
                  <a:moveTo>
                    <a:pt x="4323177" y="4671533"/>
                  </a:moveTo>
                  <a:lnTo>
                    <a:pt x="4323177" y="4801736"/>
                  </a:lnTo>
                </a:path>
                <a:path w="4323715" h="4801870">
                  <a:moveTo>
                    <a:pt x="4323177" y="4059394"/>
                  </a:moveTo>
                  <a:lnTo>
                    <a:pt x="4323177" y="4271367"/>
                  </a:lnTo>
                </a:path>
                <a:path w="4323715" h="4801870">
                  <a:moveTo>
                    <a:pt x="4323177" y="3052870"/>
                  </a:moveTo>
                  <a:lnTo>
                    <a:pt x="4323177" y="3659228"/>
                  </a:lnTo>
                </a:path>
                <a:path w="4323715" h="4801870">
                  <a:moveTo>
                    <a:pt x="4323177" y="0"/>
                  </a:moveTo>
                  <a:lnTo>
                    <a:pt x="4323177" y="2652694"/>
                  </a:lnTo>
                </a:path>
              </a:pathLst>
            </a:custGeom>
            <a:ln w="41789">
              <a:solidFill>
                <a:srgbClr val="007A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206137" y="2462040"/>
              <a:ext cx="2164715" cy="6574790"/>
            </a:xfrm>
            <a:custGeom>
              <a:avLst/>
              <a:gdLst/>
              <a:ahLst/>
              <a:cxnLst/>
              <a:rect l="l" t="t" r="r" b="b"/>
              <a:pathLst>
                <a:path w="2164715" h="6574790">
                  <a:moveTo>
                    <a:pt x="0" y="6402475"/>
                  </a:moveTo>
                  <a:lnTo>
                    <a:pt x="0" y="6574677"/>
                  </a:lnTo>
                </a:path>
                <a:path w="2164715" h="6574790">
                  <a:moveTo>
                    <a:pt x="0" y="4899955"/>
                  </a:moveTo>
                  <a:lnTo>
                    <a:pt x="0" y="6002298"/>
                  </a:lnTo>
                </a:path>
                <a:path w="2164715" h="6574790">
                  <a:moveTo>
                    <a:pt x="0" y="3379007"/>
                  </a:moveTo>
                  <a:lnTo>
                    <a:pt x="0" y="4499779"/>
                  </a:lnTo>
                </a:path>
                <a:path w="2164715" h="6574790">
                  <a:moveTo>
                    <a:pt x="0" y="1033182"/>
                  </a:moveTo>
                  <a:lnTo>
                    <a:pt x="0" y="2978830"/>
                  </a:lnTo>
                </a:path>
                <a:path w="2164715" h="6574790">
                  <a:moveTo>
                    <a:pt x="2164614" y="6325137"/>
                  </a:moveTo>
                  <a:lnTo>
                    <a:pt x="2164614" y="6574677"/>
                  </a:lnTo>
                </a:path>
                <a:path w="2164715" h="6574790">
                  <a:moveTo>
                    <a:pt x="2164614" y="4807162"/>
                  </a:moveTo>
                  <a:lnTo>
                    <a:pt x="2164614" y="5924960"/>
                  </a:lnTo>
                </a:path>
                <a:path w="2164715" h="6574790">
                  <a:moveTo>
                    <a:pt x="2164614" y="3910823"/>
                  </a:moveTo>
                  <a:lnTo>
                    <a:pt x="2164614" y="4406996"/>
                  </a:lnTo>
                </a:path>
                <a:path w="2164715" h="6574790">
                  <a:moveTo>
                    <a:pt x="2164614" y="1033182"/>
                  </a:moveTo>
                  <a:lnTo>
                    <a:pt x="2164614" y="3510657"/>
                  </a:lnTo>
                </a:path>
                <a:path w="2164715" h="6574790">
                  <a:moveTo>
                    <a:pt x="0" y="171691"/>
                  </a:moveTo>
                  <a:lnTo>
                    <a:pt x="0" y="1033182"/>
                  </a:lnTo>
                </a:path>
                <a:path w="2164715" h="6574790">
                  <a:moveTo>
                    <a:pt x="2164614" y="0"/>
                  </a:moveTo>
                  <a:lnTo>
                    <a:pt x="2164614" y="1033182"/>
                  </a:lnTo>
                </a:path>
              </a:pathLst>
            </a:custGeom>
            <a:ln w="41789">
              <a:solidFill>
                <a:srgbClr val="007A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57562" y="9036714"/>
              <a:ext cx="10813415" cy="95885"/>
            </a:xfrm>
            <a:custGeom>
              <a:avLst/>
              <a:gdLst/>
              <a:ahLst/>
              <a:cxnLst/>
              <a:rect l="l" t="t" r="r" b="b"/>
              <a:pathLst>
                <a:path w="10813415" h="95884">
                  <a:moveTo>
                    <a:pt x="0" y="0"/>
                  </a:moveTo>
                  <a:lnTo>
                    <a:pt x="10813189" y="0"/>
                  </a:lnTo>
                </a:path>
                <a:path w="10813415" h="95884">
                  <a:moveTo>
                    <a:pt x="0" y="0"/>
                  </a:moveTo>
                  <a:lnTo>
                    <a:pt x="0" y="95850"/>
                  </a:lnTo>
                </a:path>
                <a:path w="10813415" h="95884">
                  <a:moveTo>
                    <a:pt x="2163808" y="0"/>
                  </a:moveTo>
                  <a:lnTo>
                    <a:pt x="2163808" y="95850"/>
                  </a:lnTo>
                </a:path>
                <a:path w="10813415" h="95884">
                  <a:moveTo>
                    <a:pt x="4325397" y="0"/>
                  </a:moveTo>
                  <a:lnTo>
                    <a:pt x="4325397" y="95850"/>
                  </a:lnTo>
                </a:path>
                <a:path w="10813415" h="95884">
                  <a:moveTo>
                    <a:pt x="6486985" y="0"/>
                  </a:moveTo>
                  <a:lnTo>
                    <a:pt x="6486985" y="95850"/>
                  </a:lnTo>
                </a:path>
                <a:path w="10813415" h="95884">
                  <a:moveTo>
                    <a:pt x="8648574" y="0"/>
                  </a:moveTo>
                  <a:lnTo>
                    <a:pt x="8648574" y="95850"/>
                  </a:lnTo>
                </a:path>
                <a:path w="10813415" h="95884">
                  <a:moveTo>
                    <a:pt x="10813189" y="0"/>
                  </a:moveTo>
                  <a:lnTo>
                    <a:pt x="10813189" y="95850"/>
                  </a:lnTo>
                </a:path>
              </a:pathLst>
            </a:custGeom>
            <a:ln w="62689">
              <a:solidFill>
                <a:srgbClr val="007A4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91297" y="4141685"/>
              <a:ext cx="862330" cy="387985"/>
            </a:xfrm>
            <a:custGeom>
              <a:avLst/>
              <a:gdLst/>
              <a:ahLst/>
              <a:cxnLst/>
              <a:rect l="l" t="t" r="r" b="b"/>
              <a:pathLst>
                <a:path w="862329" h="387985">
                  <a:moveTo>
                    <a:pt x="862256" y="0"/>
                  </a:moveTo>
                  <a:lnTo>
                    <a:pt x="0" y="0"/>
                  </a:lnTo>
                  <a:lnTo>
                    <a:pt x="0" y="387506"/>
                  </a:lnTo>
                  <a:lnTo>
                    <a:pt x="862256" y="387506"/>
                  </a:lnTo>
                  <a:lnTo>
                    <a:pt x="862256" y="0"/>
                  </a:lnTo>
                  <a:close/>
                </a:path>
              </a:pathLst>
            </a:custGeom>
            <a:solidFill>
              <a:srgbClr val="7F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301234" y="4169357"/>
            <a:ext cx="6496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209,1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262051" y="3861379"/>
            <a:ext cx="862330" cy="387985"/>
          </a:xfrm>
          <a:custGeom>
            <a:avLst/>
            <a:gdLst/>
            <a:ahLst/>
            <a:cxnLst/>
            <a:rect l="l" t="t" r="r" b="b"/>
            <a:pathLst>
              <a:path w="862329" h="387985">
                <a:moveTo>
                  <a:pt x="862266" y="0"/>
                </a:moveTo>
                <a:lnTo>
                  <a:pt x="0" y="0"/>
                </a:lnTo>
                <a:lnTo>
                  <a:pt x="0" y="387516"/>
                </a:lnTo>
                <a:lnTo>
                  <a:pt x="862266" y="387516"/>
                </a:lnTo>
                <a:lnTo>
                  <a:pt x="862266" y="0"/>
                </a:lnTo>
                <a:close/>
              </a:path>
            </a:pathLst>
          </a:custGeom>
          <a:solidFill>
            <a:srgbClr val="7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71998" y="3888501"/>
            <a:ext cx="6496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218,7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31073" y="4518951"/>
            <a:ext cx="862330" cy="387985"/>
          </a:xfrm>
          <a:custGeom>
            <a:avLst/>
            <a:gdLst/>
            <a:ahLst/>
            <a:cxnLst/>
            <a:rect l="l" t="t" r="r" b="b"/>
            <a:pathLst>
              <a:path w="862329" h="387985">
                <a:moveTo>
                  <a:pt x="862266" y="0"/>
                </a:moveTo>
                <a:lnTo>
                  <a:pt x="0" y="0"/>
                </a:lnTo>
                <a:lnTo>
                  <a:pt x="0" y="387506"/>
                </a:lnTo>
                <a:lnTo>
                  <a:pt x="862266" y="387506"/>
                </a:lnTo>
                <a:lnTo>
                  <a:pt x="862266" y="0"/>
                </a:lnTo>
                <a:close/>
              </a:path>
            </a:pathLst>
          </a:custGeom>
          <a:solidFill>
            <a:srgbClr val="7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541011" y="4545504"/>
            <a:ext cx="6496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187,5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611332" y="3847474"/>
            <a:ext cx="862330" cy="387985"/>
          </a:xfrm>
          <a:custGeom>
            <a:avLst/>
            <a:gdLst/>
            <a:ahLst/>
            <a:cxnLst/>
            <a:rect l="l" t="t" r="r" b="b"/>
            <a:pathLst>
              <a:path w="862329" h="387985">
                <a:moveTo>
                  <a:pt x="862256" y="0"/>
                </a:moveTo>
                <a:lnTo>
                  <a:pt x="0" y="0"/>
                </a:lnTo>
                <a:lnTo>
                  <a:pt x="0" y="387506"/>
                </a:lnTo>
                <a:lnTo>
                  <a:pt x="862256" y="387506"/>
                </a:lnTo>
                <a:lnTo>
                  <a:pt x="862256" y="0"/>
                </a:lnTo>
                <a:close/>
              </a:path>
            </a:pathLst>
          </a:custGeom>
          <a:solidFill>
            <a:srgbClr val="7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721271" y="3873455"/>
            <a:ext cx="6496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221,3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56073" y="2246224"/>
            <a:ext cx="862330" cy="387985"/>
          </a:xfrm>
          <a:custGeom>
            <a:avLst/>
            <a:gdLst/>
            <a:ahLst/>
            <a:cxnLst/>
            <a:rect l="l" t="t" r="r" b="b"/>
            <a:pathLst>
              <a:path w="862330" h="387985">
                <a:moveTo>
                  <a:pt x="862266" y="0"/>
                </a:moveTo>
                <a:lnTo>
                  <a:pt x="0" y="0"/>
                </a:lnTo>
                <a:lnTo>
                  <a:pt x="0" y="387506"/>
                </a:lnTo>
                <a:lnTo>
                  <a:pt x="862266" y="387506"/>
                </a:lnTo>
                <a:lnTo>
                  <a:pt x="862266" y="0"/>
                </a:lnTo>
                <a:close/>
              </a:path>
            </a:pathLst>
          </a:custGeom>
          <a:solidFill>
            <a:srgbClr val="7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866021" y="2273579"/>
            <a:ext cx="6496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302,3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939619" y="2074533"/>
            <a:ext cx="862330" cy="387985"/>
          </a:xfrm>
          <a:custGeom>
            <a:avLst/>
            <a:gdLst/>
            <a:ahLst/>
            <a:cxnLst/>
            <a:rect l="l" t="t" r="r" b="b"/>
            <a:pathLst>
              <a:path w="862330" h="387985">
                <a:moveTo>
                  <a:pt x="862266" y="0"/>
                </a:moveTo>
                <a:lnTo>
                  <a:pt x="0" y="0"/>
                </a:lnTo>
                <a:lnTo>
                  <a:pt x="0" y="387506"/>
                </a:lnTo>
                <a:lnTo>
                  <a:pt x="862266" y="387506"/>
                </a:lnTo>
                <a:lnTo>
                  <a:pt x="862266" y="0"/>
                </a:lnTo>
                <a:close/>
              </a:path>
            </a:pathLst>
          </a:custGeom>
          <a:solidFill>
            <a:srgbClr val="7F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049558" y="2103060"/>
            <a:ext cx="64960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306,4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74342" y="6847435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27" y="0"/>
                </a:moveTo>
                <a:lnTo>
                  <a:pt x="0" y="0"/>
                </a:lnTo>
                <a:lnTo>
                  <a:pt x="0" y="400165"/>
                </a:lnTo>
                <a:lnTo>
                  <a:pt x="744427" y="400165"/>
                </a:lnTo>
                <a:lnTo>
                  <a:pt x="744427" y="0"/>
                </a:lnTo>
                <a:close/>
              </a:path>
            </a:pathLst>
          </a:custGeom>
          <a:solidFill>
            <a:srgbClr val="FCA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83712" y="6897674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88,9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32498" y="7099867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FCA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441866" y="7148437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75,6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501868" y="6763532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FCA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611231" y="6812413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82,4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619342" y="6887674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FCA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728711" y="6937795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84,4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774387" y="5440870"/>
            <a:ext cx="892175" cy="400685"/>
          </a:xfrm>
          <a:custGeom>
            <a:avLst/>
            <a:gdLst/>
            <a:ahLst/>
            <a:cxnLst/>
            <a:rect l="l" t="t" r="r" b="b"/>
            <a:pathLst>
              <a:path w="892175" h="400685">
                <a:moveTo>
                  <a:pt x="891711" y="0"/>
                </a:moveTo>
                <a:lnTo>
                  <a:pt x="0" y="0"/>
                </a:lnTo>
                <a:lnTo>
                  <a:pt x="0" y="400176"/>
                </a:lnTo>
                <a:lnTo>
                  <a:pt x="891711" y="400176"/>
                </a:lnTo>
                <a:lnTo>
                  <a:pt x="891711" y="0"/>
                </a:lnTo>
                <a:close/>
              </a:path>
            </a:pathLst>
          </a:custGeom>
          <a:solidFill>
            <a:srgbClr val="FCA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3884473" y="5488378"/>
            <a:ext cx="67183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152,6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924897" y="5972697"/>
            <a:ext cx="892175" cy="400685"/>
          </a:xfrm>
          <a:custGeom>
            <a:avLst/>
            <a:gdLst/>
            <a:ahLst/>
            <a:cxnLst/>
            <a:rect l="l" t="t" r="r" b="b"/>
            <a:pathLst>
              <a:path w="892175" h="400685">
                <a:moveTo>
                  <a:pt x="891700" y="0"/>
                </a:moveTo>
                <a:lnTo>
                  <a:pt x="0" y="0"/>
                </a:lnTo>
                <a:lnTo>
                  <a:pt x="0" y="400165"/>
                </a:lnTo>
                <a:lnTo>
                  <a:pt x="891700" y="400165"/>
                </a:lnTo>
                <a:lnTo>
                  <a:pt x="891700" y="0"/>
                </a:lnTo>
                <a:close/>
              </a:path>
            </a:pathLst>
          </a:custGeom>
          <a:solidFill>
            <a:srgbClr val="FCAE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034982" y="6019998"/>
            <a:ext cx="67183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10" dirty="0">
                <a:solidFill>
                  <a:srgbClr val="FFFFFF"/>
                </a:solidFill>
                <a:latin typeface="Tahoma"/>
                <a:cs typeface="Tahoma"/>
              </a:rPr>
              <a:t>128,0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85350" y="8100716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088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94722" y="8151494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26,8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386413" y="7722916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088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495789" y="7770333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51,4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540295" y="7262931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088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649663" y="7308927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80,6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1682031" y="7894209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088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1791403" y="7940852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38,8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874331" y="6961819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5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088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3983701" y="7008010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88,0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977638" y="6869037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5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088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6087014" y="6917735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88,7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27139" y="8465669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27" y="0"/>
                </a:moveTo>
                <a:lnTo>
                  <a:pt x="0" y="0"/>
                </a:lnTo>
                <a:lnTo>
                  <a:pt x="0" y="400165"/>
                </a:lnTo>
                <a:lnTo>
                  <a:pt x="744427" y="400165"/>
                </a:lnTo>
                <a:lnTo>
                  <a:pt x="744427" y="0"/>
                </a:lnTo>
                <a:close/>
              </a:path>
            </a:pathLst>
          </a:custGeom>
          <a:solidFill>
            <a:srgbClr val="614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336517" y="8512595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12,7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306196" y="8494128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614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415565" y="8542687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13,9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510631" y="8479898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614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619998" y="8527641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13,3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673267" y="8506348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4" h="400684">
                <a:moveTo>
                  <a:pt x="744417" y="0"/>
                </a:moveTo>
                <a:lnTo>
                  <a:pt x="0" y="0"/>
                </a:lnTo>
                <a:lnTo>
                  <a:pt x="0" y="400165"/>
                </a:lnTo>
                <a:lnTo>
                  <a:pt x="744417" y="400165"/>
                </a:lnTo>
                <a:lnTo>
                  <a:pt x="744417" y="0"/>
                </a:lnTo>
                <a:close/>
              </a:path>
            </a:pathLst>
          </a:custGeom>
          <a:solidFill>
            <a:srgbClr val="614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1782635" y="8552717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12,8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3835902" y="8464339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5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614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3945274" y="8512595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14,7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5998539" y="8387001"/>
            <a:ext cx="744855" cy="400685"/>
          </a:xfrm>
          <a:custGeom>
            <a:avLst/>
            <a:gdLst/>
            <a:ahLst/>
            <a:cxnLst/>
            <a:rect l="l" t="t" r="r" b="b"/>
            <a:pathLst>
              <a:path w="744855" h="400684">
                <a:moveTo>
                  <a:pt x="744417" y="0"/>
                </a:moveTo>
                <a:lnTo>
                  <a:pt x="0" y="0"/>
                </a:lnTo>
                <a:lnTo>
                  <a:pt x="0" y="400176"/>
                </a:lnTo>
                <a:lnTo>
                  <a:pt x="744417" y="400176"/>
                </a:lnTo>
                <a:lnTo>
                  <a:pt x="744417" y="0"/>
                </a:lnTo>
                <a:close/>
              </a:path>
            </a:pathLst>
          </a:custGeom>
          <a:solidFill>
            <a:srgbClr val="6148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6107911" y="8437366"/>
            <a:ext cx="52578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17,9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179164" y="9217242"/>
            <a:ext cx="7518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595959"/>
                </a:solidFill>
                <a:latin typeface="Lucida Sans Unicode"/>
                <a:cs typeface="Lucida Sans Unicode"/>
              </a:rPr>
              <a:t>2018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41803" y="9217242"/>
            <a:ext cx="7518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595959"/>
                </a:solidFill>
                <a:latin typeface="Lucida Sans Unicode"/>
                <a:cs typeface="Lucida Sans Unicode"/>
              </a:rPr>
              <a:t>2019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504440" y="9217242"/>
            <a:ext cx="7518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595959"/>
                </a:solidFill>
                <a:latin typeface="Lucida Sans Unicode"/>
                <a:cs typeface="Lucida Sans Unicode"/>
              </a:rPr>
              <a:t>2020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667079" y="9217242"/>
            <a:ext cx="7518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595959"/>
                </a:solidFill>
                <a:latin typeface="Lucida Sans Unicode"/>
                <a:cs typeface="Lucida Sans Unicode"/>
              </a:rPr>
              <a:t>2021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3829717" y="9217242"/>
            <a:ext cx="7518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595959"/>
                </a:solidFill>
                <a:latin typeface="Lucida Sans Unicode"/>
                <a:cs typeface="Lucida Sans Unicode"/>
              </a:rPr>
              <a:t>2022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992354" y="9217242"/>
            <a:ext cx="7518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20" dirty="0">
                <a:solidFill>
                  <a:srgbClr val="595959"/>
                </a:solidFill>
                <a:latin typeface="Lucida Sans Unicode"/>
                <a:cs typeface="Lucida Sans Unicode"/>
              </a:rPr>
              <a:t>2023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26514" y="4843621"/>
            <a:ext cx="382905" cy="11963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300" dirty="0">
                <a:solidFill>
                  <a:srgbClr val="595959"/>
                </a:solidFill>
                <a:latin typeface="Calibri"/>
                <a:cs typeface="Calibri"/>
              </a:rPr>
              <a:t>mln</a:t>
            </a:r>
            <a:r>
              <a:rPr sz="2300" spc="-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595959"/>
                </a:solidFill>
                <a:latin typeface="Calibri"/>
                <a:cs typeface="Calibri"/>
              </a:rPr>
              <a:t>eurot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018932" y="10244366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5" h="159384">
                <a:moveTo>
                  <a:pt x="0" y="0"/>
                </a:moveTo>
                <a:lnTo>
                  <a:pt x="159157" y="0"/>
                </a:lnTo>
                <a:lnTo>
                  <a:pt x="159157" y="159157"/>
                </a:lnTo>
                <a:lnTo>
                  <a:pt x="0" y="159157"/>
                </a:lnTo>
                <a:lnTo>
                  <a:pt x="0" y="0"/>
                </a:lnTo>
                <a:close/>
              </a:path>
            </a:pathLst>
          </a:custGeom>
          <a:ln w="41789">
            <a:solidFill>
              <a:srgbClr val="7FB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3" name="object 73"/>
          <p:cNvGrpSpPr/>
          <p:nvPr/>
        </p:nvGrpSpPr>
        <p:grpSpPr>
          <a:xfrm>
            <a:off x="1151797" y="2003979"/>
            <a:ext cx="12188190" cy="8399780"/>
            <a:chOff x="1151797" y="2003979"/>
            <a:chExt cx="12188190" cy="8399780"/>
          </a:xfrm>
        </p:grpSpPr>
        <p:pic>
          <p:nvPicPr>
            <p:cNvPr id="74" name="object 7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18933" y="10244369"/>
              <a:ext cx="159146" cy="159157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6655" y="10244369"/>
              <a:ext cx="159157" cy="15915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0863" y="10244369"/>
              <a:ext cx="159146" cy="15915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83631" y="10244369"/>
              <a:ext cx="159157" cy="159157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1151797" y="2013743"/>
              <a:ext cx="12188190" cy="0"/>
            </a:xfrm>
            <a:custGeom>
              <a:avLst/>
              <a:gdLst/>
              <a:ahLst/>
              <a:cxnLst/>
              <a:rect l="l" t="t" r="r" b="b"/>
              <a:pathLst>
                <a:path w="12188190">
                  <a:moveTo>
                    <a:pt x="0" y="0"/>
                  </a:moveTo>
                  <a:lnTo>
                    <a:pt x="12188110" y="0"/>
                  </a:lnTo>
                </a:path>
              </a:pathLst>
            </a:custGeom>
            <a:ln w="19528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2237130" y="10119994"/>
            <a:ext cx="79883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50" dirty="0">
                <a:solidFill>
                  <a:srgbClr val="7FBA00"/>
                </a:solidFill>
                <a:latin typeface="Tahoma"/>
                <a:cs typeface="Tahoma"/>
              </a:rPr>
              <a:t>Käive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576650" y="10244366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5" h="159384">
                <a:moveTo>
                  <a:pt x="0" y="0"/>
                </a:moveTo>
                <a:lnTo>
                  <a:pt x="159157" y="0"/>
                </a:lnTo>
                <a:lnTo>
                  <a:pt x="159157" y="159157"/>
                </a:lnTo>
                <a:lnTo>
                  <a:pt x="0" y="159157"/>
                </a:lnTo>
                <a:lnTo>
                  <a:pt x="0" y="0"/>
                </a:lnTo>
                <a:close/>
              </a:path>
            </a:pathLst>
          </a:custGeom>
          <a:ln w="41789">
            <a:solidFill>
              <a:srgbClr val="FBA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794848" y="10119994"/>
            <a:ext cx="13627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45" dirty="0">
                <a:solidFill>
                  <a:srgbClr val="FBAF3B"/>
                </a:solidFill>
                <a:latin typeface="Tahoma"/>
                <a:cs typeface="Tahoma"/>
              </a:rPr>
              <a:t>Ärikasum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5690858" y="10244366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5" h="159384">
                <a:moveTo>
                  <a:pt x="0" y="0"/>
                </a:moveTo>
                <a:lnTo>
                  <a:pt x="159157" y="0"/>
                </a:lnTo>
                <a:lnTo>
                  <a:pt x="159157" y="159157"/>
                </a:lnTo>
                <a:lnTo>
                  <a:pt x="0" y="159157"/>
                </a:lnTo>
                <a:lnTo>
                  <a:pt x="0" y="0"/>
                </a:lnTo>
                <a:close/>
              </a:path>
            </a:pathLst>
          </a:custGeom>
          <a:ln w="41789">
            <a:solidFill>
              <a:srgbClr val="088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5909057" y="10119994"/>
            <a:ext cx="154305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45" dirty="0">
                <a:solidFill>
                  <a:srgbClr val="088457"/>
                </a:solidFill>
                <a:latin typeface="Tahoma"/>
                <a:cs typeface="Tahoma"/>
              </a:rPr>
              <a:t>Dividendid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983633" y="10244366"/>
            <a:ext cx="159385" cy="159385"/>
          </a:xfrm>
          <a:custGeom>
            <a:avLst/>
            <a:gdLst/>
            <a:ahLst/>
            <a:cxnLst/>
            <a:rect l="l" t="t" r="r" b="b"/>
            <a:pathLst>
              <a:path w="159384" h="159384">
                <a:moveTo>
                  <a:pt x="0" y="0"/>
                </a:moveTo>
                <a:lnTo>
                  <a:pt x="159157" y="0"/>
                </a:lnTo>
                <a:lnTo>
                  <a:pt x="159157" y="159157"/>
                </a:lnTo>
                <a:lnTo>
                  <a:pt x="0" y="159157"/>
                </a:lnTo>
                <a:lnTo>
                  <a:pt x="0" y="0"/>
                </a:lnTo>
                <a:close/>
              </a:path>
            </a:pathLst>
          </a:custGeom>
          <a:ln w="41789">
            <a:solidFill>
              <a:srgbClr val="6148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201833" y="10119994"/>
            <a:ext cx="974153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95" dirty="0">
                <a:solidFill>
                  <a:srgbClr val="614815"/>
                </a:solidFill>
                <a:latin typeface="Tahoma"/>
                <a:cs typeface="Tahoma"/>
              </a:rPr>
              <a:t>Investeeringud</a:t>
            </a:r>
            <a:r>
              <a:rPr sz="2300" b="1" dirty="0">
                <a:solidFill>
                  <a:srgbClr val="614815"/>
                </a:solidFill>
                <a:latin typeface="Tahoma"/>
                <a:cs typeface="Tahoma"/>
              </a:rPr>
              <a:t> </a:t>
            </a:r>
            <a:r>
              <a:rPr sz="2300" b="1" spc="-75" dirty="0">
                <a:solidFill>
                  <a:srgbClr val="614815"/>
                </a:solidFill>
                <a:latin typeface="Tahoma"/>
                <a:cs typeface="Tahoma"/>
              </a:rPr>
              <a:t>looduskaitsetöödesse</a:t>
            </a:r>
            <a:r>
              <a:rPr sz="2300" b="1" spc="-65" dirty="0">
                <a:solidFill>
                  <a:srgbClr val="614815"/>
                </a:solidFill>
                <a:latin typeface="Tahoma"/>
                <a:cs typeface="Tahoma"/>
              </a:rPr>
              <a:t> </a:t>
            </a:r>
            <a:r>
              <a:rPr sz="2300" b="1" spc="-95" dirty="0">
                <a:solidFill>
                  <a:srgbClr val="614815"/>
                </a:solidFill>
                <a:latin typeface="Tahoma"/>
                <a:cs typeface="Tahoma"/>
              </a:rPr>
              <a:t>ja</a:t>
            </a:r>
            <a:r>
              <a:rPr sz="2300" b="1" spc="-50" dirty="0">
                <a:solidFill>
                  <a:srgbClr val="614815"/>
                </a:solidFill>
                <a:latin typeface="Tahoma"/>
                <a:cs typeface="Tahoma"/>
              </a:rPr>
              <a:t> </a:t>
            </a:r>
            <a:r>
              <a:rPr sz="2300" b="1" spc="-75" dirty="0">
                <a:solidFill>
                  <a:srgbClr val="614815"/>
                </a:solidFill>
                <a:latin typeface="Tahoma"/>
                <a:cs typeface="Tahoma"/>
              </a:rPr>
              <a:t>külastuskorralduse</a:t>
            </a:r>
            <a:r>
              <a:rPr sz="2300" b="1" spc="-65" dirty="0">
                <a:solidFill>
                  <a:srgbClr val="614815"/>
                </a:solidFill>
                <a:latin typeface="Tahoma"/>
                <a:cs typeface="Tahoma"/>
              </a:rPr>
              <a:t> </a:t>
            </a:r>
            <a:r>
              <a:rPr sz="2300" b="1" spc="-10" dirty="0">
                <a:solidFill>
                  <a:srgbClr val="614815"/>
                </a:solidFill>
                <a:latin typeface="Tahoma"/>
                <a:cs typeface="Tahoma"/>
              </a:rPr>
              <a:t>taristusse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86" name="object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Geogrotesque Md" panose="02000000000000000000" pitchFamily="50" charset="-70"/>
              </a:rPr>
              <a:t>PANUS MAJANDUSSE JA RIIGIKASSASSE</a:t>
            </a:r>
          </a:p>
        </p:txBody>
      </p:sp>
      <p:sp>
        <p:nvSpPr>
          <p:cNvPr id="87" name="object 87"/>
          <p:cNvSpPr/>
          <p:nvPr/>
        </p:nvSpPr>
        <p:spPr>
          <a:xfrm>
            <a:off x="1151797" y="806882"/>
            <a:ext cx="12188190" cy="0"/>
          </a:xfrm>
          <a:custGeom>
            <a:avLst/>
            <a:gdLst/>
            <a:ahLst/>
            <a:cxnLst/>
            <a:rect l="l" t="t" r="r" b="b"/>
            <a:pathLst>
              <a:path w="12188190">
                <a:moveTo>
                  <a:pt x="0" y="0"/>
                </a:moveTo>
                <a:lnTo>
                  <a:pt x="12188110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36"/>
            <a:chOff x="0" y="0"/>
            <a:chExt cx="20104100" cy="11308736"/>
          </a:xfrm>
        </p:grpSpPr>
        <p:sp>
          <p:nvSpPr>
            <p:cNvPr id="3" name="object 3"/>
            <p:cNvSpPr/>
            <p:nvPr/>
          </p:nvSpPr>
          <p:spPr>
            <a:xfrm>
              <a:off x="0" y="6118881"/>
              <a:ext cx="20104100" cy="5189855"/>
            </a:xfrm>
            <a:custGeom>
              <a:avLst/>
              <a:gdLst/>
              <a:ahLst/>
              <a:cxnLst/>
              <a:rect l="l" t="t" r="r" b="b"/>
              <a:pathLst>
                <a:path w="20104100" h="5189855">
                  <a:moveTo>
                    <a:pt x="20104099" y="0"/>
                  </a:moveTo>
                  <a:lnTo>
                    <a:pt x="0" y="0"/>
                  </a:lnTo>
                  <a:lnTo>
                    <a:pt x="0" y="5189674"/>
                  </a:lnTo>
                  <a:lnTo>
                    <a:pt x="20104099" y="5189674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0E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639760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43323"/>
              <a:ext cx="20104099" cy="4571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221949" y="6932600"/>
            <a:ext cx="7148195" cy="32759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423670">
              <a:lnSpc>
                <a:spcPts val="2990"/>
              </a:lnSpc>
              <a:spcBef>
                <a:spcPts val="135"/>
              </a:spcBef>
            </a:pPr>
            <a:r>
              <a:rPr sz="2600" spc="-75" dirty="0">
                <a:solidFill>
                  <a:srgbClr val="77797C"/>
                </a:solidFill>
                <a:latin typeface="Tahoma"/>
                <a:cs typeface="Tahoma"/>
              </a:rPr>
              <a:t>RMK</a:t>
            </a:r>
            <a:r>
              <a:rPr sz="2600" spc="-24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maadel:</a:t>
            </a:r>
            <a:endParaRPr sz="2600">
              <a:latin typeface="Tahoma"/>
              <a:cs typeface="Tahoma"/>
            </a:endParaRPr>
          </a:p>
          <a:p>
            <a:pPr marL="579755">
              <a:lnSpc>
                <a:spcPts val="3795"/>
              </a:lnSpc>
            </a:pPr>
            <a:r>
              <a:rPr sz="3450" dirty="0">
                <a:solidFill>
                  <a:srgbClr val="008558"/>
                </a:solidFill>
                <a:latin typeface="Tahoma"/>
                <a:cs typeface="Tahoma"/>
              </a:rPr>
              <a:t>505</a:t>
            </a:r>
            <a:r>
              <a:rPr sz="3450" spc="-13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kaitse</a:t>
            </a:r>
            <a:r>
              <a:rPr sz="2600" spc="-22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all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olevat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liiki</a:t>
            </a:r>
            <a:endParaRPr sz="2600">
              <a:latin typeface="Tahoma"/>
              <a:cs typeface="Tahoma"/>
            </a:endParaRPr>
          </a:p>
          <a:p>
            <a:pPr marL="78105">
              <a:lnSpc>
                <a:spcPts val="3710"/>
              </a:lnSpc>
            </a:pPr>
            <a:r>
              <a:rPr sz="3450" spc="-100" dirty="0">
                <a:solidFill>
                  <a:srgbClr val="008558"/>
                </a:solidFill>
                <a:latin typeface="Tahoma"/>
                <a:cs typeface="Tahoma"/>
              </a:rPr>
              <a:t>51</a:t>
            </a:r>
            <a:r>
              <a:rPr sz="3450" spc="-33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120" dirty="0">
                <a:solidFill>
                  <a:srgbClr val="008558"/>
                </a:solidFill>
                <a:latin typeface="Tahoma"/>
                <a:cs typeface="Tahoma"/>
              </a:rPr>
              <a:t>151</a:t>
            </a:r>
            <a:r>
              <a:rPr sz="3450" spc="-16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kaitsealuste</a:t>
            </a:r>
            <a:r>
              <a:rPr sz="2600" spc="-2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liikide</a:t>
            </a:r>
            <a:r>
              <a:rPr sz="2600" spc="-24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leiukohta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ts val="3710"/>
              </a:lnSpc>
            </a:pPr>
            <a:r>
              <a:rPr sz="3450" spc="-85" dirty="0">
                <a:solidFill>
                  <a:srgbClr val="008558"/>
                </a:solidFill>
                <a:latin typeface="Tahoma"/>
                <a:cs typeface="Tahoma"/>
              </a:rPr>
              <a:t>37</a:t>
            </a:r>
            <a:r>
              <a:rPr sz="3450" spc="-28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dirty="0">
                <a:solidFill>
                  <a:srgbClr val="008558"/>
                </a:solidFill>
                <a:latin typeface="Tahoma"/>
                <a:cs typeface="Tahoma"/>
              </a:rPr>
              <a:t>330</a:t>
            </a:r>
            <a:r>
              <a:rPr sz="3450" spc="-1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r>
              <a:rPr sz="26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40" dirty="0">
                <a:solidFill>
                  <a:srgbClr val="77797C"/>
                </a:solidFill>
                <a:latin typeface="Tahoma"/>
                <a:cs typeface="Tahoma"/>
              </a:rPr>
              <a:t>vääriselupaikade</a:t>
            </a:r>
            <a:r>
              <a:rPr sz="26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kogupindala</a:t>
            </a:r>
            <a:endParaRPr sz="2600">
              <a:latin typeface="Tahoma"/>
              <a:cs typeface="Tahoma"/>
            </a:endParaRPr>
          </a:p>
          <a:p>
            <a:pPr marL="22860">
              <a:lnSpc>
                <a:spcPts val="3710"/>
              </a:lnSpc>
            </a:pPr>
            <a:r>
              <a:rPr sz="3450" dirty="0">
                <a:solidFill>
                  <a:srgbClr val="008558"/>
                </a:solidFill>
                <a:latin typeface="Tahoma"/>
                <a:cs typeface="Tahoma"/>
              </a:rPr>
              <a:t>26</a:t>
            </a:r>
            <a:r>
              <a:rPr sz="3450" spc="-3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20" dirty="0">
                <a:solidFill>
                  <a:srgbClr val="008558"/>
                </a:solidFill>
                <a:latin typeface="Tahoma"/>
                <a:cs typeface="Tahoma"/>
              </a:rPr>
              <a:t>110</a:t>
            </a:r>
            <a:r>
              <a:rPr sz="3450" spc="-1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r>
              <a:rPr sz="2600" spc="-229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40" dirty="0">
                <a:solidFill>
                  <a:srgbClr val="77797C"/>
                </a:solidFill>
                <a:latin typeface="Tahoma"/>
                <a:cs typeface="Tahoma"/>
              </a:rPr>
              <a:t>hooldatavaid</a:t>
            </a:r>
            <a:r>
              <a:rPr sz="2600" spc="-229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35" dirty="0">
                <a:solidFill>
                  <a:srgbClr val="77797C"/>
                </a:solidFill>
                <a:latin typeface="Tahoma"/>
                <a:cs typeface="Tahoma"/>
              </a:rPr>
              <a:t>poollooduslikke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kooslusi</a:t>
            </a:r>
            <a:endParaRPr sz="2600">
              <a:latin typeface="Tahoma"/>
              <a:cs typeface="Tahoma"/>
            </a:endParaRPr>
          </a:p>
          <a:p>
            <a:pPr marL="365125">
              <a:lnSpc>
                <a:spcPts val="3710"/>
              </a:lnSpc>
            </a:pPr>
            <a:r>
              <a:rPr sz="3450" spc="-20" dirty="0">
                <a:solidFill>
                  <a:srgbClr val="008558"/>
                </a:solidFill>
                <a:latin typeface="Tahoma"/>
                <a:cs typeface="Tahoma"/>
              </a:rPr>
              <a:t>3374</a:t>
            </a:r>
            <a:r>
              <a:rPr sz="3450" spc="-2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50" dirty="0">
                <a:solidFill>
                  <a:srgbClr val="77797C"/>
                </a:solidFill>
                <a:latin typeface="Tahoma"/>
                <a:cs typeface="Tahoma"/>
              </a:rPr>
              <a:t>ha</a:t>
            </a:r>
            <a:r>
              <a:rPr sz="2600" spc="-2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dirty="0">
                <a:solidFill>
                  <a:srgbClr val="77797C"/>
                </a:solidFill>
                <a:latin typeface="Tahoma"/>
                <a:cs typeface="Tahoma"/>
              </a:rPr>
              <a:t>taastatud</a:t>
            </a:r>
            <a:r>
              <a:rPr sz="2600" spc="-26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elupaiku</a:t>
            </a:r>
            <a:endParaRPr sz="2600">
              <a:latin typeface="Tahoma"/>
              <a:cs typeface="Tahoma"/>
            </a:endParaRPr>
          </a:p>
          <a:p>
            <a:pPr marL="751840">
              <a:lnSpc>
                <a:spcPts val="3925"/>
              </a:lnSpc>
            </a:pPr>
            <a:r>
              <a:rPr sz="3450" spc="-150" dirty="0">
                <a:solidFill>
                  <a:srgbClr val="008558"/>
                </a:solidFill>
                <a:latin typeface="Tahoma"/>
                <a:cs typeface="Tahoma"/>
              </a:rPr>
              <a:t>5,4</a:t>
            </a:r>
            <a:r>
              <a:rPr sz="3450" spc="-14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600" spc="-30" dirty="0">
                <a:solidFill>
                  <a:srgbClr val="77797C"/>
                </a:solidFill>
                <a:latin typeface="Tahoma"/>
                <a:cs typeface="Tahoma"/>
              </a:rPr>
              <a:t>miljonit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185" dirty="0">
                <a:solidFill>
                  <a:srgbClr val="77797C"/>
                </a:solidFill>
                <a:latin typeface="Tahoma"/>
                <a:cs typeface="Tahoma"/>
              </a:rPr>
              <a:t>€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20" dirty="0">
                <a:solidFill>
                  <a:srgbClr val="77797C"/>
                </a:solidFill>
                <a:latin typeface="Tahoma"/>
                <a:cs typeface="Tahoma"/>
              </a:rPr>
              <a:t>kulutusi</a:t>
            </a:r>
            <a:r>
              <a:rPr sz="2600" spc="-22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600" spc="-10" dirty="0">
                <a:solidFill>
                  <a:srgbClr val="77797C"/>
                </a:solidFill>
                <a:latin typeface="Tahoma"/>
                <a:cs typeface="Tahoma"/>
              </a:rPr>
              <a:t>looduskaitsetöödele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6328407"/>
            <a:ext cx="20104100" cy="2016760"/>
            <a:chOff x="0" y="6328407"/>
            <a:chExt cx="20104100" cy="2016760"/>
          </a:xfrm>
        </p:grpSpPr>
        <p:sp>
          <p:nvSpPr>
            <p:cNvPr id="8" name="object 8"/>
            <p:cNvSpPr/>
            <p:nvPr/>
          </p:nvSpPr>
          <p:spPr>
            <a:xfrm>
              <a:off x="0" y="6328407"/>
              <a:ext cx="20104100" cy="154940"/>
            </a:xfrm>
            <a:custGeom>
              <a:avLst/>
              <a:gdLst/>
              <a:ahLst/>
              <a:cxnLst/>
              <a:rect l="l" t="t" r="r" b="b"/>
              <a:pathLst>
                <a:path w="20104100" h="154939">
                  <a:moveTo>
                    <a:pt x="0" y="154445"/>
                  </a:moveTo>
                  <a:lnTo>
                    <a:pt x="20104099" y="154445"/>
                  </a:lnTo>
                  <a:lnTo>
                    <a:pt x="20104099" y="0"/>
                  </a:lnTo>
                  <a:lnTo>
                    <a:pt x="0" y="0"/>
                  </a:lnTo>
                  <a:lnTo>
                    <a:pt x="0" y="154445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46788" y="7044823"/>
              <a:ext cx="1329690" cy="1299845"/>
            </a:xfrm>
            <a:custGeom>
              <a:avLst/>
              <a:gdLst/>
              <a:ahLst/>
              <a:cxnLst/>
              <a:rect l="l" t="t" r="r" b="b"/>
              <a:pathLst>
                <a:path w="1329690" h="1299845">
                  <a:moveTo>
                    <a:pt x="724763" y="1012558"/>
                  </a:moveTo>
                  <a:lnTo>
                    <a:pt x="724522" y="1001483"/>
                  </a:lnTo>
                  <a:lnTo>
                    <a:pt x="719861" y="990981"/>
                  </a:lnTo>
                  <a:lnTo>
                    <a:pt x="711542" y="983119"/>
                  </a:lnTo>
                  <a:lnTo>
                    <a:pt x="701205" y="979182"/>
                  </a:lnTo>
                  <a:lnTo>
                    <a:pt x="690118" y="979411"/>
                  </a:lnTo>
                  <a:lnTo>
                    <a:pt x="679589" y="984059"/>
                  </a:lnTo>
                  <a:lnTo>
                    <a:pt x="636473" y="1013485"/>
                  </a:lnTo>
                  <a:lnTo>
                    <a:pt x="598868" y="1037513"/>
                  </a:lnTo>
                  <a:lnTo>
                    <a:pt x="568985" y="1055458"/>
                  </a:lnTo>
                  <a:lnTo>
                    <a:pt x="549008" y="1066673"/>
                  </a:lnTo>
                  <a:lnTo>
                    <a:pt x="523049" y="1052360"/>
                  </a:lnTo>
                  <a:lnTo>
                    <a:pt x="487286" y="1030427"/>
                  </a:lnTo>
                  <a:lnTo>
                    <a:pt x="444639" y="1002233"/>
                  </a:lnTo>
                  <a:lnTo>
                    <a:pt x="398094" y="969111"/>
                  </a:lnTo>
                  <a:lnTo>
                    <a:pt x="350583" y="932459"/>
                  </a:lnTo>
                  <a:lnTo>
                    <a:pt x="305092" y="893597"/>
                  </a:lnTo>
                  <a:lnTo>
                    <a:pt x="264553" y="853909"/>
                  </a:lnTo>
                  <a:lnTo>
                    <a:pt x="231940" y="814755"/>
                  </a:lnTo>
                  <a:lnTo>
                    <a:pt x="210210" y="777481"/>
                  </a:lnTo>
                  <a:lnTo>
                    <a:pt x="202298" y="743458"/>
                  </a:lnTo>
                  <a:lnTo>
                    <a:pt x="202298" y="492429"/>
                  </a:lnTo>
                  <a:lnTo>
                    <a:pt x="200025" y="481177"/>
                  </a:lnTo>
                  <a:lnTo>
                    <a:pt x="193840" y="471995"/>
                  </a:lnTo>
                  <a:lnTo>
                    <a:pt x="184645" y="465797"/>
                  </a:lnTo>
                  <a:lnTo>
                    <a:pt x="173405" y="463537"/>
                  </a:lnTo>
                  <a:lnTo>
                    <a:pt x="162153" y="465797"/>
                  </a:lnTo>
                  <a:lnTo>
                    <a:pt x="152971" y="471995"/>
                  </a:lnTo>
                  <a:lnTo>
                    <a:pt x="146773" y="481177"/>
                  </a:lnTo>
                  <a:lnTo>
                    <a:pt x="144500" y="492429"/>
                  </a:lnTo>
                  <a:lnTo>
                    <a:pt x="144500" y="743458"/>
                  </a:lnTo>
                  <a:lnTo>
                    <a:pt x="151980" y="785685"/>
                  </a:lnTo>
                  <a:lnTo>
                    <a:pt x="172707" y="828992"/>
                  </a:lnTo>
                  <a:lnTo>
                    <a:pt x="204101" y="872477"/>
                  </a:lnTo>
                  <a:lnTo>
                    <a:pt x="243586" y="915276"/>
                  </a:lnTo>
                  <a:lnTo>
                    <a:pt x="288582" y="956487"/>
                  </a:lnTo>
                  <a:lnTo>
                    <a:pt x="336537" y="995222"/>
                  </a:lnTo>
                  <a:lnTo>
                    <a:pt x="384848" y="1030605"/>
                  </a:lnTo>
                  <a:lnTo>
                    <a:pt x="430949" y="1061745"/>
                  </a:lnTo>
                  <a:lnTo>
                    <a:pt x="472274" y="1087767"/>
                  </a:lnTo>
                  <a:lnTo>
                    <a:pt x="506247" y="1107770"/>
                  </a:lnTo>
                  <a:lnTo>
                    <a:pt x="541807" y="1126223"/>
                  </a:lnTo>
                  <a:lnTo>
                    <a:pt x="546633" y="1127150"/>
                  </a:lnTo>
                  <a:lnTo>
                    <a:pt x="549071" y="1127150"/>
                  </a:lnTo>
                  <a:lnTo>
                    <a:pt x="551510" y="1127150"/>
                  </a:lnTo>
                  <a:lnTo>
                    <a:pt x="615022" y="1095298"/>
                  </a:lnTo>
                  <a:lnTo>
                    <a:pt x="661860" y="1065911"/>
                  </a:lnTo>
                  <a:lnTo>
                    <a:pt x="712952" y="1031252"/>
                  </a:lnTo>
                  <a:lnTo>
                    <a:pt x="720839" y="1022908"/>
                  </a:lnTo>
                  <a:lnTo>
                    <a:pt x="724763" y="1012558"/>
                  </a:lnTo>
                  <a:close/>
                </a:path>
                <a:path w="1329690" h="1299845">
                  <a:moveTo>
                    <a:pt x="953655" y="346900"/>
                  </a:moveTo>
                  <a:lnTo>
                    <a:pt x="924750" y="317995"/>
                  </a:lnTo>
                  <a:lnTo>
                    <a:pt x="880910" y="313867"/>
                  </a:lnTo>
                  <a:lnTo>
                    <a:pt x="829856" y="302653"/>
                  </a:lnTo>
                  <a:lnTo>
                    <a:pt x="775157" y="286080"/>
                  </a:lnTo>
                  <a:lnTo>
                    <a:pt x="720420" y="265899"/>
                  </a:lnTo>
                  <a:lnTo>
                    <a:pt x="669201" y="243852"/>
                  </a:lnTo>
                  <a:lnTo>
                    <a:pt x="625081" y="221665"/>
                  </a:lnTo>
                  <a:lnTo>
                    <a:pt x="591654" y="201091"/>
                  </a:lnTo>
                  <a:lnTo>
                    <a:pt x="572477" y="183870"/>
                  </a:lnTo>
                  <a:lnTo>
                    <a:pt x="562102" y="175412"/>
                  </a:lnTo>
                  <a:lnTo>
                    <a:pt x="549071" y="172605"/>
                  </a:lnTo>
                  <a:lnTo>
                    <a:pt x="536041" y="175412"/>
                  </a:lnTo>
                  <a:lnTo>
                    <a:pt x="525678" y="183870"/>
                  </a:lnTo>
                  <a:lnTo>
                    <a:pt x="507365" y="200190"/>
                  </a:lnTo>
                  <a:lnTo>
                    <a:pt x="473938" y="220853"/>
                  </a:lnTo>
                  <a:lnTo>
                    <a:pt x="428345" y="243890"/>
                  </a:lnTo>
                  <a:lnTo>
                    <a:pt x="373557" y="267335"/>
                  </a:lnTo>
                  <a:lnTo>
                    <a:pt x="312508" y="289217"/>
                  </a:lnTo>
                  <a:lnTo>
                    <a:pt x="302514" y="294830"/>
                  </a:lnTo>
                  <a:lnTo>
                    <a:pt x="295668" y="303542"/>
                  </a:lnTo>
                  <a:lnTo>
                    <a:pt x="292608" y="314185"/>
                  </a:lnTo>
                  <a:lnTo>
                    <a:pt x="293903" y="325589"/>
                  </a:lnTo>
                  <a:lnTo>
                    <a:pt x="299529" y="335610"/>
                  </a:lnTo>
                  <a:lnTo>
                    <a:pt x="308229" y="342455"/>
                  </a:lnTo>
                  <a:lnTo>
                    <a:pt x="318871" y="345516"/>
                  </a:lnTo>
                  <a:lnTo>
                    <a:pt x="330288" y="344182"/>
                  </a:lnTo>
                  <a:lnTo>
                    <a:pt x="378574" y="327329"/>
                  </a:lnTo>
                  <a:lnTo>
                    <a:pt x="427494" y="307721"/>
                  </a:lnTo>
                  <a:lnTo>
                    <a:pt x="474167" y="286194"/>
                  </a:lnTo>
                  <a:lnTo>
                    <a:pt x="515696" y="263613"/>
                  </a:lnTo>
                  <a:lnTo>
                    <a:pt x="549186" y="240842"/>
                  </a:lnTo>
                  <a:lnTo>
                    <a:pt x="584860" y="264858"/>
                  </a:lnTo>
                  <a:lnTo>
                    <a:pt x="630097" y="289191"/>
                  </a:lnTo>
                  <a:lnTo>
                    <a:pt x="681951" y="312635"/>
                  </a:lnTo>
                  <a:lnTo>
                    <a:pt x="737425" y="334010"/>
                  </a:lnTo>
                  <a:lnTo>
                    <a:pt x="793546" y="352171"/>
                  </a:lnTo>
                  <a:lnTo>
                    <a:pt x="847344" y="365899"/>
                  </a:lnTo>
                  <a:lnTo>
                    <a:pt x="895858" y="374053"/>
                  </a:lnTo>
                  <a:lnTo>
                    <a:pt x="895858" y="635088"/>
                  </a:lnTo>
                  <a:lnTo>
                    <a:pt x="898118" y="646341"/>
                  </a:lnTo>
                  <a:lnTo>
                    <a:pt x="904316" y="655523"/>
                  </a:lnTo>
                  <a:lnTo>
                    <a:pt x="913498" y="661720"/>
                  </a:lnTo>
                  <a:lnTo>
                    <a:pt x="924750" y="663981"/>
                  </a:lnTo>
                  <a:lnTo>
                    <a:pt x="936002" y="661720"/>
                  </a:lnTo>
                  <a:lnTo>
                    <a:pt x="945197" y="655523"/>
                  </a:lnTo>
                  <a:lnTo>
                    <a:pt x="951382" y="646341"/>
                  </a:lnTo>
                  <a:lnTo>
                    <a:pt x="953655" y="635088"/>
                  </a:lnTo>
                  <a:lnTo>
                    <a:pt x="953655" y="346900"/>
                  </a:lnTo>
                  <a:close/>
                </a:path>
                <a:path w="1329690" h="1299845">
                  <a:moveTo>
                    <a:pt x="1098143" y="230517"/>
                  </a:moveTo>
                  <a:lnTo>
                    <a:pt x="1069251" y="201612"/>
                  </a:lnTo>
                  <a:lnTo>
                    <a:pt x="1027785" y="198589"/>
                  </a:lnTo>
                  <a:lnTo>
                    <a:pt x="979538" y="190080"/>
                  </a:lnTo>
                  <a:lnTo>
                    <a:pt x="926515" y="176961"/>
                  </a:lnTo>
                  <a:lnTo>
                    <a:pt x="870750" y="160121"/>
                  </a:lnTo>
                  <a:lnTo>
                    <a:pt x="814247" y="140423"/>
                  </a:lnTo>
                  <a:lnTo>
                    <a:pt x="759015" y="118745"/>
                  </a:lnTo>
                  <a:lnTo>
                    <a:pt x="707072" y="95961"/>
                  </a:lnTo>
                  <a:lnTo>
                    <a:pt x="660438" y="72948"/>
                  </a:lnTo>
                  <a:lnTo>
                    <a:pt x="621106" y="50571"/>
                  </a:lnTo>
                  <a:lnTo>
                    <a:pt x="572465" y="11264"/>
                  </a:lnTo>
                  <a:lnTo>
                    <a:pt x="562102" y="2819"/>
                  </a:lnTo>
                  <a:lnTo>
                    <a:pt x="549071" y="0"/>
                  </a:lnTo>
                  <a:lnTo>
                    <a:pt x="536041" y="2819"/>
                  </a:lnTo>
                  <a:lnTo>
                    <a:pt x="525678" y="11264"/>
                  </a:lnTo>
                  <a:lnTo>
                    <a:pt x="507034" y="29718"/>
                  </a:lnTo>
                  <a:lnTo>
                    <a:pt x="477037" y="50571"/>
                  </a:lnTo>
                  <a:lnTo>
                    <a:pt x="437718" y="72948"/>
                  </a:lnTo>
                  <a:lnTo>
                    <a:pt x="391083" y="95961"/>
                  </a:lnTo>
                  <a:lnTo>
                    <a:pt x="339140" y="118745"/>
                  </a:lnTo>
                  <a:lnTo>
                    <a:pt x="283908" y="140423"/>
                  </a:lnTo>
                  <a:lnTo>
                    <a:pt x="227406" y="160121"/>
                  </a:lnTo>
                  <a:lnTo>
                    <a:pt x="171640" y="176961"/>
                  </a:lnTo>
                  <a:lnTo>
                    <a:pt x="118618" y="190080"/>
                  </a:lnTo>
                  <a:lnTo>
                    <a:pt x="70370" y="198589"/>
                  </a:lnTo>
                  <a:lnTo>
                    <a:pt x="28905" y="201612"/>
                  </a:lnTo>
                  <a:lnTo>
                    <a:pt x="17653" y="203885"/>
                  </a:lnTo>
                  <a:lnTo>
                    <a:pt x="8470" y="210070"/>
                  </a:lnTo>
                  <a:lnTo>
                    <a:pt x="2273" y="219252"/>
                  </a:lnTo>
                  <a:lnTo>
                    <a:pt x="0" y="230517"/>
                  </a:lnTo>
                  <a:lnTo>
                    <a:pt x="0" y="779576"/>
                  </a:lnTo>
                  <a:lnTo>
                    <a:pt x="5181" y="818845"/>
                  </a:lnTo>
                  <a:lnTo>
                    <a:pt x="19875" y="859256"/>
                  </a:lnTo>
                  <a:lnTo>
                    <a:pt x="42862" y="900353"/>
                  </a:lnTo>
                  <a:lnTo>
                    <a:pt x="72910" y="941705"/>
                  </a:lnTo>
                  <a:lnTo>
                    <a:pt x="108750" y="982853"/>
                  </a:lnTo>
                  <a:lnTo>
                    <a:pt x="149174" y="1023353"/>
                  </a:lnTo>
                  <a:lnTo>
                    <a:pt x="192938" y="1062761"/>
                  </a:lnTo>
                  <a:lnTo>
                    <a:pt x="238798" y="1100632"/>
                  </a:lnTo>
                  <a:lnTo>
                    <a:pt x="285521" y="1136523"/>
                  </a:lnTo>
                  <a:lnTo>
                    <a:pt x="331876" y="1169987"/>
                  </a:lnTo>
                  <a:lnTo>
                    <a:pt x="376605" y="1200581"/>
                  </a:lnTo>
                  <a:lnTo>
                    <a:pt x="418490" y="1227848"/>
                  </a:lnTo>
                  <a:lnTo>
                    <a:pt x="456285" y="1251356"/>
                  </a:lnTo>
                  <a:lnTo>
                    <a:pt x="514654" y="1285290"/>
                  </a:lnTo>
                  <a:lnTo>
                    <a:pt x="546633" y="1299743"/>
                  </a:lnTo>
                  <a:lnTo>
                    <a:pt x="549071" y="1299743"/>
                  </a:lnTo>
                  <a:lnTo>
                    <a:pt x="551510" y="1299743"/>
                  </a:lnTo>
                  <a:lnTo>
                    <a:pt x="610565" y="1271473"/>
                  </a:lnTo>
                  <a:lnTo>
                    <a:pt x="656120" y="1244193"/>
                  </a:lnTo>
                  <a:lnTo>
                    <a:pt x="709536" y="1209979"/>
                  </a:lnTo>
                  <a:lnTo>
                    <a:pt x="767499" y="1170457"/>
                  </a:lnTo>
                  <a:lnTo>
                    <a:pt x="826681" y="1127226"/>
                  </a:lnTo>
                  <a:lnTo>
                    <a:pt x="837857" y="1108138"/>
                  </a:lnTo>
                  <a:lnTo>
                    <a:pt x="837234" y="1097076"/>
                  </a:lnTo>
                  <a:lnTo>
                    <a:pt x="832243" y="1086739"/>
                  </a:lnTo>
                  <a:lnTo>
                    <a:pt x="823620" y="1079157"/>
                  </a:lnTo>
                  <a:lnTo>
                    <a:pt x="813142" y="1075575"/>
                  </a:lnTo>
                  <a:lnTo>
                    <a:pt x="802081" y="1076185"/>
                  </a:lnTo>
                  <a:lnTo>
                    <a:pt x="791743" y="1081176"/>
                  </a:lnTo>
                  <a:lnTo>
                    <a:pt x="738136" y="1120470"/>
                  </a:lnTo>
                  <a:lnTo>
                    <a:pt x="687209" y="1155471"/>
                  </a:lnTo>
                  <a:lnTo>
                    <a:pt x="640918" y="1185519"/>
                  </a:lnTo>
                  <a:lnTo>
                    <a:pt x="601179" y="1209979"/>
                  </a:lnTo>
                  <a:lnTo>
                    <a:pt x="569937" y="1228178"/>
                  </a:lnTo>
                  <a:lnTo>
                    <a:pt x="549122" y="1239469"/>
                  </a:lnTo>
                  <a:lnTo>
                    <a:pt x="529805" y="1229144"/>
                  </a:lnTo>
                  <a:lnTo>
                    <a:pt x="469239" y="1192872"/>
                  </a:lnTo>
                  <a:lnTo>
                    <a:pt x="430695" y="1168069"/>
                  </a:lnTo>
                  <a:lnTo>
                    <a:pt x="388429" y="1139583"/>
                  </a:lnTo>
                  <a:lnTo>
                    <a:pt x="343801" y="1108011"/>
                  </a:lnTo>
                  <a:lnTo>
                    <a:pt x="298145" y="1073924"/>
                  </a:lnTo>
                  <a:lnTo>
                    <a:pt x="252818" y="1037882"/>
                  </a:lnTo>
                  <a:lnTo>
                    <a:pt x="209169" y="1000467"/>
                  </a:lnTo>
                  <a:lnTo>
                    <a:pt x="168529" y="962266"/>
                  </a:lnTo>
                  <a:lnTo>
                    <a:pt x="132257" y="923861"/>
                  </a:lnTo>
                  <a:lnTo>
                    <a:pt x="101701" y="885799"/>
                  </a:lnTo>
                  <a:lnTo>
                    <a:pt x="78219" y="848690"/>
                  </a:lnTo>
                  <a:lnTo>
                    <a:pt x="63131" y="813092"/>
                  </a:lnTo>
                  <a:lnTo>
                    <a:pt x="57797" y="779576"/>
                  </a:lnTo>
                  <a:lnTo>
                    <a:pt x="57797" y="258000"/>
                  </a:lnTo>
                  <a:lnTo>
                    <a:pt x="99580" y="252399"/>
                  </a:lnTo>
                  <a:lnTo>
                    <a:pt x="145719" y="242989"/>
                  </a:lnTo>
                  <a:lnTo>
                    <a:pt x="194970" y="230276"/>
                  </a:lnTo>
                  <a:lnTo>
                    <a:pt x="246062" y="214744"/>
                  </a:lnTo>
                  <a:lnTo>
                    <a:pt x="297726" y="196913"/>
                  </a:lnTo>
                  <a:lnTo>
                    <a:pt x="348716" y="177253"/>
                  </a:lnTo>
                  <a:lnTo>
                    <a:pt x="397738" y="156298"/>
                  </a:lnTo>
                  <a:lnTo>
                    <a:pt x="443560" y="134518"/>
                  </a:lnTo>
                  <a:lnTo>
                    <a:pt x="484898" y="112407"/>
                  </a:lnTo>
                  <a:lnTo>
                    <a:pt x="520496" y="90487"/>
                  </a:lnTo>
                  <a:lnTo>
                    <a:pt x="549071" y="69253"/>
                  </a:lnTo>
                  <a:lnTo>
                    <a:pt x="577659" y="90487"/>
                  </a:lnTo>
                  <a:lnTo>
                    <a:pt x="613257" y="112407"/>
                  </a:lnTo>
                  <a:lnTo>
                    <a:pt x="654583" y="134518"/>
                  </a:lnTo>
                  <a:lnTo>
                    <a:pt x="700405" y="156298"/>
                  </a:lnTo>
                  <a:lnTo>
                    <a:pt x="749439" y="177253"/>
                  </a:lnTo>
                  <a:lnTo>
                    <a:pt x="800417" y="196913"/>
                  </a:lnTo>
                  <a:lnTo>
                    <a:pt x="852081" y="214744"/>
                  </a:lnTo>
                  <a:lnTo>
                    <a:pt x="903173" y="230276"/>
                  </a:lnTo>
                  <a:lnTo>
                    <a:pt x="952423" y="242989"/>
                  </a:lnTo>
                  <a:lnTo>
                    <a:pt x="998575" y="252399"/>
                  </a:lnTo>
                  <a:lnTo>
                    <a:pt x="1040345" y="258000"/>
                  </a:lnTo>
                  <a:lnTo>
                    <a:pt x="1040345" y="519493"/>
                  </a:lnTo>
                  <a:lnTo>
                    <a:pt x="1042619" y="530745"/>
                  </a:lnTo>
                  <a:lnTo>
                    <a:pt x="1048804" y="539927"/>
                  </a:lnTo>
                  <a:lnTo>
                    <a:pt x="1057986" y="546125"/>
                  </a:lnTo>
                  <a:lnTo>
                    <a:pt x="1069251" y="548386"/>
                  </a:lnTo>
                  <a:lnTo>
                    <a:pt x="1080503" y="546125"/>
                  </a:lnTo>
                  <a:lnTo>
                    <a:pt x="1089685" y="539927"/>
                  </a:lnTo>
                  <a:lnTo>
                    <a:pt x="1095883" y="530745"/>
                  </a:lnTo>
                  <a:lnTo>
                    <a:pt x="1098143" y="519493"/>
                  </a:lnTo>
                  <a:lnTo>
                    <a:pt x="1098143" y="230517"/>
                  </a:lnTo>
                  <a:close/>
                </a:path>
                <a:path w="1329690" h="1299845">
                  <a:moveTo>
                    <a:pt x="1329334" y="692886"/>
                  </a:moveTo>
                  <a:lnTo>
                    <a:pt x="1327213" y="682015"/>
                  </a:lnTo>
                  <a:lnTo>
                    <a:pt x="1320863" y="672452"/>
                  </a:lnTo>
                  <a:lnTo>
                    <a:pt x="1266571" y="618159"/>
                  </a:lnTo>
                  <a:lnTo>
                    <a:pt x="1259573" y="611162"/>
                  </a:lnTo>
                  <a:lnTo>
                    <a:pt x="1259573" y="692886"/>
                  </a:lnTo>
                  <a:lnTo>
                    <a:pt x="924750" y="1027709"/>
                  </a:lnTo>
                  <a:lnTo>
                    <a:pt x="734441" y="837374"/>
                  </a:lnTo>
                  <a:lnTo>
                    <a:pt x="809167" y="762647"/>
                  </a:lnTo>
                  <a:lnTo>
                    <a:pt x="904328" y="857808"/>
                  </a:lnTo>
                  <a:lnTo>
                    <a:pt x="913879" y="864158"/>
                  </a:lnTo>
                  <a:lnTo>
                    <a:pt x="924750" y="866279"/>
                  </a:lnTo>
                  <a:lnTo>
                    <a:pt x="935621" y="864158"/>
                  </a:lnTo>
                  <a:lnTo>
                    <a:pt x="945184" y="857808"/>
                  </a:lnTo>
                  <a:lnTo>
                    <a:pt x="1006475" y="796518"/>
                  </a:lnTo>
                  <a:lnTo>
                    <a:pt x="1184846" y="618159"/>
                  </a:lnTo>
                  <a:lnTo>
                    <a:pt x="1259573" y="692886"/>
                  </a:lnTo>
                  <a:lnTo>
                    <a:pt x="1259573" y="611162"/>
                  </a:lnTo>
                  <a:lnTo>
                    <a:pt x="1205268" y="556856"/>
                  </a:lnTo>
                  <a:lnTo>
                    <a:pt x="1195705" y="550506"/>
                  </a:lnTo>
                  <a:lnTo>
                    <a:pt x="1184846" y="548398"/>
                  </a:lnTo>
                  <a:lnTo>
                    <a:pt x="1173975" y="550506"/>
                  </a:lnTo>
                  <a:lnTo>
                    <a:pt x="1164412" y="556856"/>
                  </a:lnTo>
                  <a:lnTo>
                    <a:pt x="924750" y="796518"/>
                  </a:lnTo>
                  <a:lnTo>
                    <a:pt x="890879" y="762647"/>
                  </a:lnTo>
                  <a:lnTo>
                    <a:pt x="829589" y="701344"/>
                  </a:lnTo>
                  <a:lnTo>
                    <a:pt x="820039" y="694994"/>
                  </a:lnTo>
                  <a:lnTo>
                    <a:pt x="809155" y="692886"/>
                  </a:lnTo>
                  <a:lnTo>
                    <a:pt x="798283" y="694994"/>
                  </a:lnTo>
                  <a:lnTo>
                    <a:pt x="788733" y="701344"/>
                  </a:lnTo>
                  <a:lnTo>
                    <a:pt x="673138" y="816940"/>
                  </a:lnTo>
                  <a:lnTo>
                    <a:pt x="666788" y="826503"/>
                  </a:lnTo>
                  <a:lnTo>
                    <a:pt x="664667" y="837374"/>
                  </a:lnTo>
                  <a:lnTo>
                    <a:pt x="666788" y="848245"/>
                  </a:lnTo>
                  <a:lnTo>
                    <a:pt x="673138" y="857808"/>
                  </a:lnTo>
                  <a:lnTo>
                    <a:pt x="909967" y="1094638"/>
                  </a:lnTo>
                  <a:lnTo>
                    <a:pt x="917359" y="1097457"/>
                  </a:lnTo>
                  <a:lnTo>
                    <a:pt x="932141" y="1097457"/>
                  </a:lnTo>
                  <a:lnTo>
                    <a:pt x="939533" y="1094638"/>
                  </a:lnTo>
                  <a:lnTo>
                    <a:pt x="1006475" y="1027709"/>
                  </a:lnTo>
                  <a:lnTo>
                    <a:pt x="1320863" y="713320"/>
                  </a:lnTo>
                  <a:lnTo>
                    <a:pt x="1327213" y="703757"/>
                  </a:lnTo>
                  <a:lnTo>
                    <a:pt x="1329334" y="692886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573386" y="2945355"/>
            <a:ext cx="339725" cy="3186430"/>
          </a:xfrm>
          <a:prstGeom prst="rect">
            <a:avLst/>
          </a:prstGeom>
        </p:spPr>
        <p:txBody>
          <a:bodyPr vert="vert270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950" spc="-10" dirty="0">
                <a:solidFill>
                  <a:srgbClr val="FFFFFF"/>
                </a:solidFill>
                <a:latin typeface="News Gothic Std"/>
                <a:cs typeface="News Gothic Std"/>
              </a:rPr>
              <a:t>Lendorav.</a:t>
            </a:r>
            <a:r>
              <a:rPr sz="1950" spc="-60" dirty="0">
                <a:solidFill>
                  <a:srgbClr val="FFFFFF"/>
                </a:solidFill>
                <a:latin typeface="News Gothic Std"/>
                <a:cs typeface="News Gothic Std"/>
              </a:rPr>
              <a:t> </a:t>
            </a:r>
            <a:r>
              <a:rPr sz="1950" dirty="0">
                <a:solidFill>
                  <a:srgbClr val="FFFFFF"/>
                </a:solidFill>
                <a:latin typeface="News Gothic Std"/>
                <a:cs typeface="News Gothic Std"/>
              </a:rPr>
              <a:t>Autor:</a:t>
            </a:r>
            <a:r>
              <a:rPr sz="1950" spc="-55" dirty="0">
                <a:solidFill>
                  <a:srgbClr val="FFFFFF"/>
                </a:solidFill>
                <a:latin typeface="News Gothic Std"/>
                <a:cs typeface="News Gothic Std"/>
              </a:rPr>
              <a:t> </a:t>
            </a:r>
            <a:r>
              <a:rPr sz="1950" dirty="0">
                <a:solidFill>
                  <a:srgbClr val="FFFFFF"/>
                </a:solidFill>
                <a:latin typeface="News Gothic Std"/>
                <a:cs typeface="News Gothic Std"/>
              </a:rPr>
              <a:t>Rainar</a:t>
            </a:r>
            <a:r>
              <a:rPr sz="1950" spc="-55" dirty="0">
                <a:solidFill>
                  <a:srgbClr val="FFFFFF"/>
                </a:solidFill>
                <a:latin typeface="News Gothic Std"/>
                <a:cs typeface="News Gothic Std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News Gothic Std"/>
                <a:cs typeface="News Gothic Std"/>
              </a:rPr>
              <a:t>Kurbel</a:t>
            </a:r>
            <a:endParaRPr sz="1950">
              <a:latin typeface="News Gothic Std"/>
              <a:cs typeface="News Gothic Std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4034" y="4789702"/>
            <a:ext cx="5084216" cy="9002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solidFill>
                  <a:srgbClr val="FFFFFF"/>
                </a:solidFill>
                <a:latin typeface="Geogrotesque Md" panose="02000000000000000000" pitchFamily="50" charset="-70"/>
              </a:rPr>
              <a:t>LOODUSKAITSE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Geogrotesque Md" panose="02000000000000000000" pitchFamily="50" charset="-70"/>
              </a:rPr>
              <a:t>MAA JA METSADE ÜLEVAADE</a:t>
            </a:r>
            <a:r>
              <a:rPr lang="et-EE" dirty="0">
                <a:latin typeface="Geogrotesque Md" panose="02000000000000000000" pitchFamily="50" charset="-70"/>
              </a:rPr>
              <a:t> RMK tervikuna</a:t>
            </a:r>
            <a:endParaRPr dirty="0">
              <a:latin typeface="Geogrotesque Md" panose="02000000000000000000" pitchFamily="50" charset="-7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1797" y="806882"/>
            <a:ext cx="8617585" cy="0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538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1797" y="2013743"/>
            <a:ext cx="8617585" cy="0"/>
          </a:xfrm>
          <a:custGeom>
            <a:avLst/>
            <a:gdLst/>
            <a:ahLst/>
            <a:cxnLst/>
            <a:rect l="l" t="t" r="r" b="b"/>
            <a:pathLst>
              <a:path w="8617585">
                <a:moveTo>
                  <a:pt x="0" y="0"/>
                </a:moveTo>
                <a:lnTo>
                  <a:pt x="8617538" y="0"/>
                </a:lnTo>
              </a:path>
            </a:pathLst>
          </a:custGeom>
          <a:ln w="19528">
            <a:solidFill>
              <a:srgbClr val="008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1797" y="2722430"/>
            <a:ext cx="8146415" cy="7508875"/>
          </a:xfrm>
          <a:custGeom>
            <a:avLst/>
            <a:gdLst/>
            <a:ahLst/>
            <a:cxnLst/>
            <a:rect l="l" t="t" r="r" b="b"/>
            <a:pathLst>
              <a:path w="8146415" h="7508875">
                <a:moveTo>
                  <a:pt x="8146348" y="0"/>
                </a:moveTo>
                <a:lnTo>
                  <a:pt x="0" y="0"/>
                </a:lnTo>
                <a:lnTo>
                  <a:pt x="0" y="7508462"/>
                </a:lnTo>
                <a:lnTo>
                  <a:pt x="8146348" y="7508462"/>
                </a:lnTo>
                <a:lnTo>
                  <a:pt x="8146348" y="0"/>
                </a:lnTo>
                <a:close/>
              </a:path>
            </a:pathLst>
          </a:custGeom>
          <a:solidFill>
            <a:srgbClr val="F0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18034" y="2722430"/>
            <a:ext cx="9549765" cy="7508875"/>
          </a:xfrm>
          <a:custGeom>
            <a:avLst/>
            <a:gdLst/>
            <a:ahLst/>
            <a:cxnLst/>
            <a:rect l="l" t="t" r="r" b="b"/>
            <a:pathLst>
              <a:path w="9549765" h="7508875">
                <a:moveTo>
                  <a:pt x="9549447" y="0"/>
                </a:moveTo>
                <a:lnTo>
                  <a:pt x="0" y="0"/>
                </a:lnTo>
                <a:lnTo>
                  <a:pt x="0" y="7508462"/>
                </a:lnTo>
                <a:lnTo>
                  <a:pt x="9549447" y="7508462"/>
                </a:lnTo>
                <a:lnTo>
                  <a:pt x="9549447" y="0"/>
                </a:lnTo>
                <a:close/>
              </a:path>
            </a:pathLst>
          </a:custGeom>
          <a:solidFill>
            <a:srgbClr val="F0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9331" y="2852260"/>
            <a:ext cx="630682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spc="-120" dirty="0">
                <a:solidFill>
                  <a:srgbClr val="008558"/>
                </a:solidFill>
                <a:latin typeface="Tahoma"/>
                <a:cs typeface="Tahoma"/>
              </a:rPr>
              <a:t>RMK</a:t>
            </a:r>
            <a:r>
              <a:rPr sz="3450" spc="-3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50" dirty="0">
                <a:solidFill>
                  <a:srgbClr val="008558"/>
                </a:solidFill>
                <a:latin typeface="Tahoma"/>
                <a:cs typeface="Tahoma"/>
              </a:rPr>
              <a:t>hallatavate</a:t>
            </a:r>
            <a:r>
              <a:rPr sz="3450" spc="-3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90" dirty="0">
                <a:solidFill>
                  <a:srgbClr val="008558"/>
                </a:solidFill>
                <a:latin typeface="Tahoma"/>
                <a:cs typeface="Tahoma"/>
              </a:rPr>
              <a:t>maade</a:t>
            </a:r>
            <a:r>
              <a:rPr sz="3450" spc="-3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55" dirty="0">
                <a:solidFill>
                  <a:srgbClr val="008558"/>
                </a:solidFill>
                <a:latin typeface="Tahoma"/>
                <a:cs typeface="Tahoma"/>
              </a:rPr>
              <a:t>jaotus</a:t>
            </a:r>
            <a:r>
              <a:rPr sz="3450" spc="-30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370" dirty="0">
                <a:solidFill>
                  <a:srgbClr val="008558"/>
                </a:solidFill>
                <a:latin typeface="Tahoma"/>
                <a:cs typeface="Tahoma"/>
              </a:rPr>
              <a:t>(%)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3280" y="4124933"/>
            <a:ext cx="1190625" cy="741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2420"/>
              </a:lnSpc>
              <a:spcBef>
                <a:spcPts val="110"/>
              </a:spcBef>
            </a:pPr>
            <a:r>
              <a:rPr sz="2100" spc="-20" dirty="0">
                <a:solidFill>
                  <a:srgbClr val="77797C"/>
                </a:solidFill>
                <a:latin typeface="Tahoma"/>
                <a:cs typeface="Tahoma"/>
              </a:rPr>
              <a:t>Metsamaa</a:t>
            </a:r>
            <a:endParaRPr sz="2100">
              <a:latin typeface="Tahoma"/>
              <a:cs typeface="Tahoma"/>
            </a:endParaRPr>
          </a:p>
          <a:p>
            <a:pPr marL="137160">
              <a:lnSpc>
                <a:spcPts val="3200"/>
              </a:lnSpc>
            </a:pPr>
            <a:r>
              <a:rPr sz="2750" spc="-10" dirty="0">
                <a:solidFill>
                  <a:srgbClr val="008558"/>
                </a:solidFill>
                <a:latin typeface="Tahoma"/>
                <a:cs typeface="Tahoma"/>
              </a:rPr>
              <a:t>74,4%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7336" y="6155354"/>
            <a:ext cx="932815" cy="741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ctr">
              <a:lnSpc>
                <a:spcPts val="2420"/>
              </a:lnSpc>
              <a:spcBef>
                <a:spcPts val="110"/>
              </a:spcBef>
            </a:pPr>
            <a:r>
              <a:rPr sz="2100" spc="-20" dirty="0">
                <a:solidFill>
                  <a:srgbClr val="77797C"/>
                </a:solidFill>
                <a:latin typeface="Tahoma"/>
                <a:cs typeface="Tahoma"/>
              </a:rPr>
              <a:t>Sood</a:t>
            </a:r>
            <a:endParaRPr sz="2100">
              <a:latin typeface="Tahoma"/>
              <a:cs typeface="Tahoma"/>
            </a:endParaRPr>
          </a:p>
          <a:p>
            <a:pPr marR="5080" algn="ctr">
              <a:lnSpc>
                <a:spcPts val="3200"/>
              </a:lnSpc>
            </a:pPr>
            <a:r>
              <a:rPr sz="2750" spc="-170" dirty="0">
                <a:solidFill>
                  <a:srgbClr val="008558"/>
                </a:solidFill>
                <a:latin typeface="Tahoma"/>
                <a:cs typeface="Tahoma"/>
              </a:rPr>
              <a:t>16,2%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1145" y="8084053"/>
            <a:ext cx="2507615" cy="127698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indent="1007110">
              <a:lnSpc>
                <a:spcPts val="2110"/>
              </a:lnSpc>
              <a:spcBef>
                <a:spcPts val="520"/>
              </a:spcBef>
            </a:pPr>
            <a:r>
              <a:rPr sz="2100" spc="-25" dirty="0">
                <a:solidFill>
                  <a:srgbClr val="77797C"/>
                </a:solidFill>
                <a:latin typeface="Tahoma"/>
                <a:cs typeface="Tahoma"/>
              </a:rPr>
              <a:t>Muu </a:t>
            </a:r>
            <a:r>
              <a:rPr sz="2100" spc="-85" dirty="0">
                <a:solidFill>
                  <a:srgbClr val="77797C"/>
                </a:solidFill>
                <a:latin typeface="Tahoma"/>
                <a:cs typeface="Tahoma"/>
              </a:rPr>
              <a:t>(veekogud,</a:t>
            </a:r>
            <a:r>
              <a:rPr sz="21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100" spc="-55" dirty="0">
                <a:solidFill>
                  <a:srgbClr val="77797C"/>
                </a:solidFill>
                <a:latin typeface="Tahoma"/>
                <a:cs typeface="Tahoma"/>
              </a:rPr>
              <a:t>rohumaad,</a:t>
            </a:r>
            <a:endParaRPr sz="2100">
              <a:latin typeface="Tahoma"/>
              <a:cs typeface="Tahoma"/>
            </a:endParaRPr>
          </a:p>
          <a:p>
            <a:pPr marL="378460">
              <a:lnSpc>
                <a:spcPts val="2010"/>
              </a:lnSpc>
            </a:pPr>
            <a:r>
              <a:rPr sz="2100" spc="-60" dirty="0">
                <a:solidFill>
                  <a:srgbClr val="77797C"/>
                </a:solidFill>
                <a:latin typeface="Tahoma"/>
                <a:cs typeface="Tahoma"/>
              </a:rPr>
              <a:t>põllud,</a:t>
            </a:r>
            <a:r>
              <a:rPr sz="21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100" spc="-40" dirty="0">
                <a:solidFill>
                  <a:srgbClr val="77797C"/>
                </a:solidFill>
                <a:latin typeface="Tahoma"/>
                <a:cs typeface="Tahoma"/>
              </a:rPr>
              <a:t>teed</a:t>
            </a:r>
            <a:r>
              <a:rPr sz="2100" spc="-17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100" spc="-25" dirty="0">
                <a:solidFill>
                  <a:srgbClr val="77797C"/>
                </a:solidFill>
                <a:latin typeface="Tahoma"/>
                <a:cs typeface="Tahoma"/>
              </a:rPr>
              <a:t>jm)</a:t>
            </a:r>
            <a:endParaRPr sz="2100">
              <a:latin typeface="Tahoma"/>
              <a:cs typeface="Tahoma"/>
            </a:endParaRPr>
          </a:p>
          <a:p>
            <a:pPr marR="5715" algn="ctr">
              <a:lnSpc>
                <a:spcPts val="3200"/>
              </a:lnSpc>
            </a:pPr>
            <a:r>
              <a:rPr sz="2750" spc="-20" dirty="0">
                <a:solidFill>
                  <a:srgbClr val="008558"/>
                </a:solidFill>
                <a:latin typeface="Tahoma"/>
                <a:cs typeface="Tahoma"/>
              </a:rPr>
              <a:t>9,4%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0021" y="6229156"/>
            <a:ext cx="88011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750" spc="-85" dirty="0">
                <a:solidFill>
                  <a:srgbClr val="008558"/>
                </a:solidFill>
                <a:latin typeface="Tahoma"/>
                <a:cs typeface="Tahoma"/>
              </a:rPr>
              <a:t>100%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34370" y="4469137"/>
            <a:ext cx="4462145" cy="4064000"/>
            <a:chOff x="3034370" y="4469137"/>
            <a:chExt cx="4462145" cy="4064000"/>
          </a:xfrm>
        </p:grpSpPr>
        <p:sp>
          <p:nvSpPr>
            <p:cNvPr id="13" name="object 13"/>
            <p:cNvSpPr/>
            <p:nvPr/>
          </p:nvSpPr>
          <p:spPr>
            <a:xfrm>
              <a:off x="6413493" y="7842095"/>
              <a:ext cx="370840" cy="361315"/>
            </a:xfrm>
            <a:custGeom>
              <a:avLst/>
              <a:gdLst/>
              <a:ahLst/>
              <a:cxnLst/>
              <a:rect l="l" t="t" r="r" b="b"/>
              <a:pathLst>
                <a:path w="370840" h="361315">
                  <a:moveTo>
                    <a:pt x="0" y="0"/>
                  </a:moveTo>
                  <a:lnTo>
                    <a:pt x="370418" y="361057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53117" y="8171551"/>
              <a:ext cx="61594" cy="63500"/>
            </a:xfrm>
            <a:custGeom>
              <a:avLst/>
              <a:gdLst/>
              <a:ahLst/>
              <a:cxnLst/>
              <a:rect l="l" t="t" r="r" b="b"/>
              <a:pathLst>
                <a:path w="61595" h="63500">
                  <a:moveTo>
                    <a:pt x="0" y="63191"/>
                  </a:moveTo>
                  <a:lnTo>
                    <a:pt x="61589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76080" y="6451179"/>
              <a:ext cx="610870" cy="0"/>
            </a:xfrm>
            <a:custGeom>
              <a:avLst/>
              <a:gdLst/>
              <a:ahLst/>
              <a:cxnLst/>
              <a:rect l="l" t="t" r="r" b="b"/>
              <a:pathLst>
                <a:path w="610870">
                  <a:moveTo>
                    <a:pt x="0" y="0"/>
                  </a:moveTo>
                  <a:lnTo>
                    <a:pt x="610473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86554" y="6407057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4">
                  <a:moveTo>
                    <a:pt x="0" y="0"/>
                  </a:moveTo>
                  <a:lnTo>
                    <a:pt x="0" y="88238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4370" y="4469137"/>
              <a:ext cx="4065270" cy="4064000"/>
            </a:xfrm>
            <a:custGeom>
              <a:avLst/>
              <a:gdLst/>
              <a:ahLst/>
              <a:cxnLst/>
              <a:rect l="l" t="t" r="r" b="b"/>
              <a:pathLst>
                <a:path w="4065270" h="4064000">
                  <a:moveTo>
                    <a:pt x="2270936" y="4051300"/>
                  </a:moveTo>
                  <a:lnTo>
                    <a:pt x="1777917" y="4051300"/>
                  </a:lnTo>
                  <a:lnTo>
                    <a:pt x="1822309" y="4064000"/>
                  </a:lnTo>
                  <a:lnTo>
                    <a:pt x="2225937" y="4064000"/>
                  </a:lnTo>
                  <a:lnTo>
                    <a:pt x="2270936" y="4051300"/>
                  </a:lnTo>
                  <a:close/>
                </a:path>
                <a:path w="4065270" h="4064000">
                  <a:moveTo>
                    <a:pt x="2360824" y="4038600"/>
                  </a:moveTo>
                  <a:lnTo>
                    <a:pt x="1689603" y="4038600"/>
                  </a:lnTo>
                  <a:lnTo>
                    <a:pt x="1733676" y="4051300"/>
                  </a:lnTo>
                  <a:lnTo>
                    <a:pt x="2315904" y="4051300"/>
                  </a:lnTo>
                  <a:lnTo>
                    <a:pt x="2360824" y="4038600"/>
                  </a:lnTo>
                  <a:close/>
                </a:path>
                <a:path w="4065270" h="4064000">
                  <a:moveTo>
                    <a:pt x="2419252" y="38100"/>
                  </a:moveTo>
                  <a:lnTo>
                    <a:pt x="1659289" y="38100"/>
                  </a:lnTo>
                  <a:lnTo>
                    <a:pt x="1569834" y="63500"/>
                  </a:lnTo>
                  <a:lnTo>
                    <a:pt x="1525268" y="63500"/>
                  </a:lnTo>
                  <a:lnTo>
                    <a:pt x="1436544" y="88900"/>
                  </a:lnTo>
                  <a:lnTo>
                    <a:pt x="1392418" y="114300"/>
                  </a:lnTo>
                  <a:lnTo>
                    <a:pt x="1261187" y="152400"/>
                  </a:lnTo>
                  <a:lnTo>
                    <a:pt x="1217880" y="177800"/>
                  </a:lnTo>
                  <a:lnTo>
                    <a:pt x="1174820" y="190500"/>
                  </a:lnTo>
                  <a:lnTo>
                    <a:pt x="1047282" y="266700"/>
                  </a:lnTo>
                  <a:lnTo>
                    <a:pt x="1005598" y="279400"/>
                  </a:lnTo>
                  <a:lnTo>
                    <a:pt x="964686" y="304800"/>
                  </a:lnTo>
                  <a:lnTo>
                    <a:pt x="924551" y="330200"/>
                  </a:lnTo>
                  <a:lnTo>
                    <a:pt x="885198" y="355600"/>
                  </a:lnTo>
                  <a:lnTo>
                    <a:pt x="846632" y="393700"/>
                  </a:lnTo>
                  <a:lnTo>
                    <a:pt x="808857" y="419100"/>
                  </a:lnTo>
                  <a:lnTo>
                    <a:pt x="771879" y="444500"/>
                  </a:lnTo>
                  <a:lnTo>
                    <a:pt x="735701" y="469900"/>
                  </a:lnTo>
                  <a:lnTo>
                    <a:pt x="700330" y="508000"/>
                  </a:lnTo>
                  <a:lnTo>
                    <a:pt x="665768" y="533400"/>
                  </a:lnTo>
                  <a:lnTo>
                    <a:pt x="632023" y="558800"/>
                  </a:lnTo>
                  <a:lnTo>
                    <a:pt x="599097" y="596900"/>
                  </a:lnTo>
                  <a:lnTo>
                    <a:pt x="566995" y="635000"/>
                  </a:lnTo>
                  <a:lnTo>
                    <a:pt x="535724" y="660400"/>
                  </a:lnTo>
                  <a:lnTo>
                    <a:pt x="505287" y="698500"/>
                  </a:lnTo>
                  <a:lnTo>
                    <a:pt x="475688" y="736600"/>
                  </a:lnTo>
                  <a:lnTo>
                    <a:pt x="446934" y="762000"/>
                  </a:lnTo>
                  <a:lnTo>
                    <a:pt x="419028" y="800100"/>
                  </a:lnTo>
                  <a:lnTo>
                    <a:pt x="391975" y="838200"/>
                  </a:lnTo>
                  <a:lnTo>
                    <a:pt x="365780" y="876300"/>
                  </a:lnTo>
                  <a:lnTo>
                    <a:pt x="340448" y="914400"/>
                  </a:lnTo>
                  <a:lnTo>
                    <a:pt x="315984" y="952500"/>
                  </a:lnTo>
                  <a:lnTo>
                    <a:pt x="292392" y="990600"/>
                  </a:lnTo>
                  <a:lnTo>
                    <a:pt x="269677" y="1028700"/>
                  </a:lnTo>
                  <a:lnTo>
                    <a:pt x="247844" y="1066800"/>
                  </a:lnTo>
                  <a:lnTo>
                    <a:pt x="226898" y="1104900"/>
                  </a:lnTo>
                  <a:lnTo>
                    <a:pt x="206842" y="1143000"/>
                  </a:lnTo>
                  <a:lnTo>
                    <a:pt x="187683" y="1181100"/>
                  </a:lnTo>
                  <a:lnTo>
                    <a:pt x="169425" y="1231900"/>
                  </a:lnTo>
                  <a:lnTo>
                    <a:pt x="152072" y="1270000"/>
                  </a:lnTo>
                  <a:lnTo>
                    <a:pt x="135630" y="1308100"/>
                  </a:lnTo>
                  <a:lnTo>
                    <a:pt x="120103" y="1346200"/>
                  </a:lnTo>
                  <a:lnTo>
                    <a:pt x="105495" y="1397000"/>
                  </a:lnTo>
                  <a:lnTo>
                    <a:pt x="91812" y="1435100"/>
                  </a:lnTo>
                  <a:lnTo>
                    <a:pt x="79059" y="1473200"/>
                  </a:lnTo>
                  <a:lnTo>
                    <a:pt x="67240" y="1524000"/>
                  </a:lnTo>
                  <a:lnTo>
                    <a:pt x="56359" y="1562100"/>
                  </a:lnTo>
                  <a:lnTo>
                    <a:pt x="46422" y="1612900"/>
                  </a:lnTo>
                  <a:lnTo>
                    <a:pt x="37434" y="1651000"/>
                  </a:lnTo>
                  <a:lnTo>
                    <a:pt x="29399" y="1689100"/>
                  </a:lnTo>
                  <a:lnTo>
                    <a:pt x="22321" y="1739900"/>
                  </a:lnTo>
                  <a:lnTo>
                    <a:pt x="16206" y="1778000"/>
                  </a:lnTo>
                  <a:lnTo>
                    <a:pt x="11059" y="1828800"/>
                  </a:lnTo>
                  <a:lnTo>
                    <a:pt x="6884" y="1866900"/>
                  </a:lnTo>
                  <a:lnTo>
                    <a:pt x="3686" y="1917700"/>
                  </a:lnTo>
                  <a:lnTo>
                    <a:pt x="1469" y="1955800"/>
                  </a:lnTo>
                  <a:lnTo>
                    <a:pt x="239" y="2006600"/>
                  </a:lnTo>
                  <a:lnTo>
                    <a:pt x="0" y="2057400"/>
                  </a:lnTo>
                  <a:lnTo>
                    <a:pt x="756" y="2095500"/>
                  </a:lnTo>
                  <a:lnTo>
                    <a:pt x="2514" y="2146300"/>
                  </a:lnTo>
                  <a:lnTo>
                    <a:pt x="5277" y="2184400"/>
                  </a:lnTo>
                  <a:lnTo>
                    <a:pt x="9050" y="2235200"/>
                  </a:lnTo>
                  <a:lnTo>
                    <a:pt x="13838" y="2273300"/>
                  </a:lnTo>
                  <a:lnTo>
                    <a:pt x="19646" y="2324100"/>
                  </a:lnTo>
                  <a:lnTo>
                    <a:pt x="26478" y="2362200"/>
                  </a:lnTo>
                  <a:lnTo>
                    <a:pt x="34339" y="2413000"/>
                  </a:lnTo>
                  <a:lnTo>
                    <a:pt x="43235" y="2451100"/>
                  </a:lnTo>
                  <a:lnTo>
                    <a:pt x="53169" y="2501900"/>
                  </a:lnTo>
                  <a:lnTo>
                    <a:pt x="64146" y="2540000"/>
                  </a:lnTo>
                  <a:lnTo>
                    <a:pt x="76172" y="2590800"/>
                  </a:lnTo>
                  <a:lnTo>
                    <a:pt x="89251" y="2628900"/>
                  </a:lnTo>
                  <a:lnTo>
                    <a:pt x="103388" y="2679700"/>
                  </a:lnTo>
                  <a:lnTo>
                    <a:pt x="118586" y="2717800"/>
                  </a:lnTo>
                  <a:lnTo>
                    <a:pt x="134853" y="2768600"/>
                  </a:lnTo>
                  <a:lnTo>
                    <a:pt x="152191" y="2806700"/>
                  </a:lnTo>
                  <a:lnTo>
                    <a:pt x="170606" y="2857500"/>
                  </a:lnTo>
                  <a:lnTo>
                    <a:pt x="190102" y="2895600"/>
                  </a:lnTo>
                  <a:lnTo>
                    <a:pt x="210685" y="2933700"/>
                  </a:lnTo>
                  <a:lnTo>
                    <a:pt x="232359" y="2984500"/>
                  </a:lnTo>
                  <a:lnTo>
                    <a:pt x="255128" y="3022600"/>
                  </a:lnTo>
                  <a:lnTo>
                    <a:pt x="278869" y="3060700"/>
                  </a:lnTo>
                  <a:lnTo>
                    <a:pt x="303441" y="3111500"/>
                  </a:lnTo>
                  <a:lnTo>
                    <a:pt x="328828" y="3149600"/>
                  </a:lnTo>
                  <a:lnTo>
                    <a:pt x="355013" y="3187700"/>
                  </a:lnTo>
                  <a:lnTo>
                    <a:pt x="381981" y="3225800"/>
                  </a:lnTo>
                  <a:lnTo>
                    <a:pt x="409713" y="3263900"/>
                  </a:lnTo>
                  <a:lnTo>
                    <a:pt x="438195" y="3302000"/>
                  </a:lnTo>
                  <a:lnTo>
                    <a:pt x="467409" y="3340100"/>
                  </a:lnTo>
                  <a:lnTo>
                    <a:pt x="497338" y="3365500"/>
                  </a:lnTo>
                  <a:lnTo>
                    <a:pt x="527966" y="3403600"/>
                  </a:lnTo>
                  <a:lnTo>
                    <a:pt x="559277" y="3441700"/>
                  </a:lnTo>
                  <a:lnTo>
                    <a:pt x="591254" y="3467100"/>
                  </a:lnTo>
                  <a:lnTo>
                    <a:pt x="623879" y="3505200"/>
                  </a:lnTo>
                  <a:lnTo>
                    <a:pt x="657138" y="3530600"/>
                  </a:lnTo>
                  <a:lnTo>
                    <a:pt x="691013" y="3568700"/>
                  </a:lnTo>
                  <a:lnTo>
                    <a:pt x="725487" y="3594100"/>
                  </a:lnTo>
                  <a:lnTo>
                    <a:pt x="760544" y="3619500"/>
                  </a:lnTo>
                  <a:lnTo>
                    <a:pt x="796167" y="3657600"/>
                  </a:lnTo>
                  <a:lnTo>
                    <a:pt x="832340" y="3683000"/>
                  </a:lnTo>
                  <a:lnTo>
                    <a:pt x="869046" y="3708400"/>
                  </a:lnTo>
                  <a:lnTo>
                    <a:pt x="943992" y="3759200"/>
                  </a:lnTo>
                  <a:lnTo>
                    <a:pt x="982199" y="3771900"/>
                  </a:lnTo>
                  <a:lnTo>
                    <a:pt x="1020872" y="3797300"/>
                  </a:lnTo>
                  <a:lnTo>
                    <a:pt x="1099552" y="3848100"/>
                  </a:lnTo>
                  <a:lnTo>
                    <a:pt x="1139527" y="3860800"/>
                  </a:lnTo>
                  <a:lnTo>
                    <a:pt x="1179901" y="3886200"/>
                  </a:lnTo>
                  <a:lnTo>
                    <a:pt x="1220660" y="3898900"/>
                  </a:lnTo>
                  <a:lnTo>
                    <a:pt x="1261786" y="3924300"/>
                  </a:lnTo>
                  <a:lnTo>
                    <a:pt x="1645716" y="4038600"/>
                  </a:lnTo>
                  <a:lnTo>
                    <a:pt x="2405681" y="4038600"/>
                  </a:lnTo>
                  <a:lnTo>
                    <a:pt x="2539703" y="4000500"/>
                  </a:lnTo>
                  <a:lnTo>
                    <a:pt x="2584139" y="4000500"/>
                  </a:lnTo>
                  <a:lnTo>
                    <a:pt x="2628428" y="3975100"/>
                  </a:lnTo>
                  <a:lnTo>
                    <a:pt x="2803786" y="3924300"/>
                  </a:lnTo>
                  <a:lnTo>
                    <a:pt x="2847093" y="3898900"/>
                  </a:lnTo>
                  <a:lnTo>
                    <a:pt x="2890154" y="3886200"/>
                  </a:lnTo>
                  <a:lnTo>
                    <a:pt x="3017693" y="3810000"/>
                  </a:lnTo>
                  <a:lnTo>
                    <a:pt x="3059377" y="3797300"/>
                  </a:lnTo>
                  <a:lnTo>
                    <a:pt x="3100289" y="3771900"/>
                  </a:lnTo>
                  <a:lnTo>
                    <a:pt x="3140424" y="3746500"/>
                  </a:lnTo>
                  <a:lnTo>
                    <a:pt x="3179776" y="3721100"/>
                  </a:lnTo>
                  <a:lnTo>
                    <a:pt x="3218342" y="3683000"/>
                  </a:lnTo>
                  <a:lnTo>
                    <a:pt x="3256116" y="3657600"/>
                  </a:lnTo>
                  <a:lnTo>
                    <a:pt x="3293094" y="3632200"/>
                  </a:lnTo>
                  <a:lnTo>
                    <a:pt x="3329271" y="3606800"/>
                  </a:lnTo>
                  <a:lnTo>
                    <a:pt x="3364643" y="3568700"/>
                  </a:lnTo>
                  <a:lnTo>
                    <a:pt x="3399204" y="3543300"/>
                  </a:lnTo>
                  <a:lnTo>
                    <a:pt x="3432950" y="3505200"/>
                  </a:lnTo>
                  <a:lnTo>
                    <a:pt x="3465875" y="3479800"/>
                  </a:lnTo>
                  <a:lnTo>
                    <a:pt x="3497976" y="3441700"/>
                  </a:lnTo>
                  <a:lnTo>
                    <a:pt x="1910217" y="3441700"/>
                  </a:lnTo>
                  <a:lnTo>
                    <a:pt x="1865371" y="3429000"/>
                  </a:lnTo>
                  <a:lnTo>
                    <a:pt x="1820742" y="3429000"/>
                  </a:lnTo>
                  <a:lnTo>
                    <a:pt x="1776364" y="3416300"/>
                  </a:lnTo>
                  <a:lnTo>
                    <a:pt x="1732273" y="3416300"/>
                  </a:lnTo>
                  <a:lnTo>
                    <a:pt x="1559495" y="3365500"/>
                  </a:lnTo>
                  <a:lnTo>
                    <a:pt x="1517375" y="3340100"/>
                  </a:lnTo>
                  <a:lnTo>
                    <a:pt x="1434671" y="3314700"/>
                  </a:lnTo>
                  <a:lnTo>
                    <a:pt x="1354254" y="3263900"/>
                  </a:lnTo>
                  <a:lnTo>
                    <a:pt x="1314992" y="3251200"/>
                  </a:lnTo>
                  <a:lnTo>
                    <a:pt x="1276409" y="3225800"/>
                  </a:lnTo>
                  <a:lnTo>
                    <a:pt x="1238540" y="3200400"/>
                  </a:lnTo>
                  <a:lnTo>
                    <a:pt x="1201421" y="3175000"/>
                  </a:lnTo>
                  <a:lnTo>
                    <a:pt x="1165086" y="3149600"/>
                  </a:lnTo>
                  <a:lnTo>
                    <a:pt x="1129573" y="3111500"/>
                  </a:lnTo>
                  <a:lnTo>
                    <a:pt x="1094916" y="3086100"/>
                  </a:lnTo>
                  <a:lnTo>
                    <a:pt x="1061151" y="3048000"/>
                  </a:lnTo>
                  <a:lnTo>
                    <a:pt x="1028313" y="3022600"/>
                  </a:lnTo>
                  <a:lnTo>
                    <a:pt x="996438" y="2984500"/>
                  </a:lnTo>
                  <a:lnTo>
                    <a:pt x="965562" y="2959100"/>
                  </a:lnTo>
                  <a:lnTo>
                    <a:pt x="935720" y="2921000"/>
                  </a:lnTo>
                  <a:lnTo>
                    <a:pt x="906948" y="2882900"/>
                  </a:lnTo>
                  <a:lnTo>
                    <a:pt x="879281" y="2844800"/>
                  </a:lnTo>
                  <a:lnTo>
                    <a:pt x="852756" y="2806700"/>
                  </a:lnTo>
                  <a:lnTo>
                    <a:pt x="827406" y="2755900"/>
                  </a:lnTo>
                  <a:lnTo>
                    <a:pt x="803269" y="2717800"/>
                  </a:lnTo>
                  <a:lnTo>
                    <a:pt x="780557" y="2679700"/>
                  </a:lnTo>
                  <a:lnTo>
                    <a:pt x="759453" y="2628900"/>
                  </a:lnTo>
                  <a:lnTo>
                    <a:pt x="739948" y="2590800"/>
                  </a:lnTo>
                  <a:lnTo>
                    <a:pt x="722031" y="2540000"/>
                  </a:lnTo>
                  <a:lnTo>
                    <a:pt x="705692" y="2501900"/>
                  </a:lnTo>
                  <a:lnTo>
                    <a:pt x="690921" y="2463800"/>
                  </a:lnTo>
                  <a:lnTo>
                    <a:pt x="677708" y="2413000"/>
                  </a:lnTo>
                  <a:lnTo>
                    <a:pt x="666041" y="2362200"/>
                  </a:lnTo>
                  <a:lnTo>
                    <a:pt x="655912" y="2324100"/>
                  </a:lnTo>
                  <a:lnTo>
                    <a:pt x="647310" y="2273300"/>
                  </a:lnTo>
                  <a:lnTo>
                    <a:pt x="640224" y="2235200"/>
                  </a:lnTo>
                  <a:lnTo>
                    <a:pt x="634645" y="2184400"/>
                  </a:lnTo>
                  <a:lnTo>
                    <a:pt x="630563" y="2146300"/>
                  </a:lnTo>
                  <a:lnTo>
                    <a:pt x="627966" y="2095500"/>
                  </a:lnTo>
                  <a:lnTo>
                    <a:pt x="626845" y="2057400"/>
                  </a:lnTo>
                  <a:lnTo>
                    <a:pt x="627191" y="2006600"/>
                  </a:lnTo>
                  <a:lnTo>
                    <a:pt x="628991" y="1955800"/>
                  </a:lnTo>
                  <a:lnTo>
                    <a:pt x="632237" y="1917700"/>
                  </a:lnTo>
                  <a:lnTo>
                    <a:pt x="636919" y="1866900"/>
                  </a:lnTo>
                  <a:lnTo>
                    <a:pt x="643025" y="1828800"/>
                  </a:lnTo>
                  <a:lnTo>
                    <a:pt x="650546" y="1778000"/>
                  </a:lnTo>
                  <a:lnTo>
                    <a:pt x="659471" y="1739900"/>
                  </a:lnTo>
                  <a:lnTo>
                    <a:pt x="669791" y="1689100"/>
                  </a:lnTo>
                  <a:lnTo>
                    <a:pt x="681495" y="1651000"/>
                  </a:lnTo>
                  <a:lnTo>
                    <a:pt x="694573" y="1612900"/>
                  </a:lnTo>
                  <a:lnTo>
                    <a:pt x="709014" y="1562100"/>
                  </a:lnTo>
                  <a:lnTo>
                    <a:pt x="724810" y="1524000"/>
                  </a:lnTo>
                  <a:lnTo>
                    <a:pt x="741948" y="1485900"/>
                  </a:lnTo>
                  <a:lnTo>
                    <a:pt x="760420" y="1435100"/>
                  </a:lnTo>
                  <a:lnTo>
                    <a:pt x="780214" y="1397000"/>
                  </a:lnTo>
                  <a:lnTo>
                    <a:pt x="801322" y="1358900"/>
                  </a:lnTo>
                  <a:lnTo>
                    <a:pt x="823732" y="1320800"/>
                  </a:lnTo>
                  <a:lnTo>
                    <a:pt x="847434" y="1282700"/>
                  </a:lnTo>
                  <a:lnTo>
                    <a:pt x="872419" y="1244600"/>
                  </a:lnTo>
                  <a:lnTo>
                    <a:pt x="898675" y="1206500"/>
                  </a:lnTo>
                  <a:lnTo>
                    <a:pt x="926193" y="1168400"/>
                  </a:lnTo>
                  <a:lnTo>
                    <a:pt x="954963" y="1130300"/>
                  </a:lnTo>
                  <a:lnTo>
                    <a:pt x="984974" y="1104900"/>
                  </a:lnTo>
                  <a:lnTo>
                    <a:pt x="1016216" y="1066800"/>
                  </a:lnTo>
                  <a:lnTo>
                    <a:pt x="1048680" y="1028700"/>
                  </a:lnTo>
                  <a:lnTo>
                    <a:pt x="1082354" y="1003300"/>
                  </a:lnTo>
                  <a:lnTo>
                    <a:pt x="1117228" y="965200"/>
                  </a:lnTo>
                  <a:lnTo>
                    <a:pt x="1153293" y="939800"/>
                  </a:lnTo>
                  <a:lnTo>
                    <a:pt x="1190538" y="914400"/>
                  </a:lnTo>
                  <a:lnTo>
                    <a:pt x="1228953" y="889000"/>
                  </a:lnTo>
                  <a:lnTo>
                    <a:pt x="1268528" y="863600"/>
                  </a:lnTo>
                  <a:lnTo>
                    <a:pt x="1309252" y="838200"/>
                  </a:lnTo>
                  <a:lnTo>
                    <a:pt x="1351116" y="812800"/>
                  </a:lnTo>
                  <a:lnTo>
                    <a:pt x="1436848" y="762000"/>
                  </a:lnTo>
                  <a:lnTo>
                    <a:pt x="1480314" y="749300"/>
                  </a:lnTo>
                  <a:lnTo>
                    <a:pt x="1524134" y="723900"/>
                  </a:lnTo>
                  <a:lnTo>
                    <a:pt x="1792472" y="647700"/>
                  </a:lnTo>
                  <a:lnTo>
                    <a:pt x="1837766" y="647700"/>
                  </a:lnTo>
                  <a:lnTo>
                    <a:pt x="1883129" y="635000"/>
                  </a:lnTo>
                  <a:lnTo>
                    <a:pt x="3505694" y="635000"/>
                  </a:lnTo>
                  <a:lnTo>
                    <a:pt x="3473717" y="609600"/>
                  </a:lnTo>
                  <a:lnTo>
                    <a:pt x="3441091" y="571500"/>
                  </a:lnTo>
                  <a:lnTo>
                    <a:pt x="3407833" y="546100"/>
                  </a:lnTo>
                  <a:lnTo>
                    <a:pt x="3373958" y="508000"/>
                  </a:lnTo>
                  <a:lnTo>
                    <a:pt x="3339483" y="482600"/>
                  </a:lnTo>
                  <a:lnTo>
                    <a:pt x="3304426" y="457200"/>
                  </a:lnTo>
                  <a:lnTo>
                    <a:pt x="3268802" y="419100"/>
                  </a:lnTo>
                  <a:lnTo>
                    <a:pt x="3232629" y="393700"/>
                  </a:lnTo>
                  <a:lnTo>
                    <a:pt x="3158700" y="342900"/>
                  </a:lnTo>
                  <a:lnTo>
                    <a:pt x="3082770" y="292100"/>
                  </a:lnTo>
                  <a:lnTo>
                    <a:pt x="3044097" y="279400"/>
                  </a:lnTo>
                  <a:lnTo>
                    <a:pt x="2965416" y="228600"/>
                  </a:lnTo>
                  <a:lnTo>
                    <a:pt x="2925441" y="215900"/>
                  </a:lnTo>
                  <a:lnTo>
                    <a:pt x="2885067" y="190500"/>
                  </a:lnTo>
                  <a:lnTo>
                    <a:pt x="2844308" y="177800"/>
                  </a:lnTo>
                  <a:lnTo>
                    <a:pt x="2803182" y="152400"/>
                  </a:lnTo>
                  <a:lnTo>
                    <a:pt x="2419252" y="38100"/>
                  </a:lnTo>
                  <a:close/>
                </a:path>
                <a:path w="4065270" h="4064000">
                  <a:moveTo>
                    <a:pt x="3505694" y="635000"/>
                  </a:moveTo>
                  <a:lnTo>
                    <a:pt x="2154751" y="635000"/>
                  </a:lnTo>
                  <a:lnTo>
                    <a:pt x="2199597" y="647700"/>
                  </a:lnTo>
                  <a:lnTo>
                    <a:pt x="2244227" y="647700"/>
                  </a:lnTo>
                  <a:lnTo>
                    <a:pt x="2288605" y="660400"/>
                  </a:lnTo>
                  <a:lnTo>
                    <a:pt x="2332696" y="660400"/>
                  </a:lnTo>
                  <a:lnTo>
                    <a:pt x="2547597" y="723900"/>
                  </a:lnTo>
                  <a:lnTo>
                    <a:pt x="2589217" y="749300"/>
                  </a:lnTo>
                  <a:lnTo>
                    <a:pt x="2630301" y="762000"/>
                  </a:lnTo>
                  <a:lnTo>
                    <a:pt x="2710718" y="812800"/>
                  </a:lnTo>
                  <a:lnTo>
                    <a:pt x="2749980" y="825500"/>
                  </a:lnTo>
                  <a:lnTo>
                    <a:pt x="2788564" y="850900"/>
                  </a:lnTo>
                  <a:lnTo>
                    <a:pt x="2826433" y="876300"/>
                  </a:lnTo>
                  <a:lnTo>
                    <a:pt x="2863553" y="901700"/>
                  </a:lnTo>
                  <a:lnTo>
                    <a:pt x="2899887" y="927100"/>
                  </a:lnTo>
                  <a:lnTo>
                    <a:pt x="2935401" y="965200"/>
                  </a:lnTo>
                  <a:lnTo>
                    <a:pt x="2970058" y="990600"/>
                  </a:lnTo>
                  <a:lnTo>
                    <a:pt x="3003824" y="1016000"/>
                  </a:lnTo>
                  <a:lnTo>
                    <a:pt x="3036662" y="1054100"/>
                  </a:lnTo>
                  <a:lnTo>
                    <a:pt x="3068537" y="1092200"/>
                  </a:lnTo>
                  <a:lnTo>
                    <a:pt x="3099413" y="1117600"/>
                  </a:lnTo>
                  <a:lnTo>
                    <a:pt x="3129255" y="1155700"/>
                  </a:lnTo>
                  <a:lnTo>
                    <a:pt x="3158027" y="1193800"/>
                  </a:lnTo>
                  <a:lnTo>
                    <a:pt x="3185694" y="1231900"/>
                  </a:lnTo>
                  <a:lnTo>
                    <a:pt x="3212220" y="1270000"/>
                  </a:lnTo>
                  <a:lnTo>
                    <a:pt x="3237569" y="1320800"/>
                  </a:lnTo>
                  <a:lnTo>
                    <a:pt x="3261707" y="1358900"/>
                  </a:lnTo>
                  <a:lnTo>
                    <a:pt x="3284419" y="1397000"/>
                  </a:lnTo>
                  <a:lnTo>
                    <a:pt x="3305522" y="1447800"/>
                  </a:lnTo>
                  <a:lnTo>
                    <a:pt x="3325027" y="1485900"/>
                  </a:lnTo>
                  <a:lnTo>
                    <a:pt x="3342944" y="1524000"/>
                  </a:lnTo>
                  <a:lnTo>
                    <a:pt x="3359283" y="1574800"/>
                  </a:lnTo>
                  <a:lnTo>
                    <a:pt x="3374054" y="1612900"/>
                  </a:lnTo>
                  <a:lnTo>
                    <a:pt x="3387267" y="1663700"/>
                  </a:lnTo>
                  <a:lnTo>
                    <a:pt x="3398934" y="1701800"/>
                  </a:lnTo>
                  <a:lnTo>
                    <a:pt x="3409063" y="1752600"/>
                  </a:lnTo>
                  <a:lnTo>
                    <a:pt x="3417665" y="1803400"/>
                  </a:lnTo>
                  <a:lnTo>
                    <a:pt x="3424750" y="1841500"/>
                  </a:lnTo>
                  <a:lnTo>
                    <a:pt x="3430329" y="1892300"/>
                  </a:lnTo>
                  <a:lnTo>
                    <a:pt x="3434411" y="1930400"/>
                  </a:lnTo>
                  <a:lnTo>
                    <a:pt x="3437007" y="1981200"/>
                  </a:lnTo>
                  <a:lnTo>
                    <a:pt x="3438128" y="2019300"/>
                  </a:lnTo>
                  <a:lnTo>
                    <a:pt x="3437782" y="2070100"/>
                  </a:lnTo>
                  <a:lnTo>
                    <a:pt x="3435981" y="2120900"/>
                  </a:lnTo>
                  <a:lnTo>
                    <a:pt x="3432735" y="2159000"/>
                  </a:lnTo>
                  <a:lnTo>
                    <a:pt x="3428053" y="2209800"/>
                  </a:lnTo>
                  <a:lnTo>
                    <a:pt x="3421947" y="2247900"/>
                  </a:lnTo>
                  <a:lnTo>
                    <a:pt x="3414426" y="2298700"/>
                  </a:lnTo>
                  <a:lnTo>
                    <a:pt x="3405500" y="2336800"/>
                  </a:lnTo>
                  <a:lnTo>
                    <a:pt x="3395180" y="2387600"/>
                  </a:lnTo>
                  <a:lnTo>
                    <a:pt x="3383475" y="2425700"/>
                  </a:lnTo>
                  <a:lnTo>
                    <a:pt x="3370397" y="2463800"/>
                  </a:lnTo>
                  <a:lnTo>
                    <a:pt x="3355955" y="2514600"/>
                  </a:lnTo>
                  <a:lnTo>
                    <a:pt x="3340160" y="2552700"/>
                  </a:lnTo>
                  <a:lnTo>
                    <a:pt x="3323021" y="2590800"/>
                  </a:lnTo>
                  <a:lnTo>
                    <a:pt x="3304549" y="2641600"/>
                  </a:lnTo>
                  <a:lnTo>
                    <a:pt x="3284754" y="2679700"/>
                  </a:lnTo>
                  <a:lnTo>
                    <a:pt x="3263646" y="2717800"/>
                  </a:lnTo>
                  <a:lnTo>
                    <a:pt x="3241236" y="2755900"/>
                  </a:lnTo>
                  <a:lnTo>
                    <a:pt x="3217533" y="2794000"/>
                  </a:lnTo>
                  <a:lnTo>
                    <a:pt x="3192549" y="2832100"/>
                  </a:lnTo>
                  <a:lnTo>
                    <a:pt x="3166292" y="2870200"/>
                  </a:lnTo>
                  <a:lnTo>
                    <a:pt x="3138773" y="2908300"/>
                  </a:lnTo>
                  <a:lnTo>
                    <a:pt x="3110003" y="2946400"/>
                  </a:lnTo>
                  <a:lnTo>
                    <a:pt x="3079992" y="2971800"/>
                  </a:lnTo>
                  <a:lnTo>
                    <a:pt x="3048750" y="3009900"/>
                  </a:lnTo>
                  <a:lnTo>
                    <a:pt x="3016286" y="3048000"/>
                  </a:lnTo>
                  <a:lnTo>
                    <a:pt x="2982612" y="3073400"/>
                  </a:lnTo>
                  <a:lnTo>
                    <a:pt x="2947737" y="3098800"/>
                  </a:lnTo>
                  <a:lnTo>
                    <a:pt x="2911672" y="3136900"/>
                  </a:lnTo>
                  <a:lnTo>
                    <a:pt x="2874427" y="3162300"/>
                  </a:lnTo>
                  <a:lnTo>
                    <a:pt x="2836012" y="3187700"/>
                  </a:lnTo>
                  <a:lnTo>
                    <a:pt x="2796437" y="3213100"/>
                  </a:lnTo>
                  <a:lnTo>
                    <a:pt x="2755713" y="3238500"/>
                  </a:lnTo>
                  <a:lnTo>
                    <a:pt x="2713849" y="3263900"/>
                  </a:lnTo>
                  <a:lnTo>
                    <a:pt x="2628117" y="3314700"/>
                  </a:lnTo>
                  <a:lnTo>
                    <a:pt x="2584651" y="3327400"/>
                  </a:lnTo>
                  <a:lnTo>
                    <a:pt x="2540831" y="3352800"/>
                  </a:lnTo>
                  <a:lnTo>
                    <a:pt x="2272494" y="3429000"/>
                  </a:lnTo>
                  <a:lnTo>
                    <a:pt x="2227200" y="3429000"/>
                  </a:lnTo>
                  <a:lnTo>
                    <a:pt x="2181838" y="3441700"/>
                  </a:lnTo>
                  <a:lnTo>
                    <a:pt x="3497976" y="3441700"/>
                  </a:lnTo>
                  <a:lnTo>
                    <a:pt x="3529248" y="3416300"/>
                  </a:lnTo>
                  <a:lnTo>
                    <a:pt x="3559685" y="3378200"/>
                  </a:lnTo>
                  <a:lnTo>
                    <a:pt x="3589283" y="3340100"/>
                  </a:lnTo>
                  <a:lnTo>
                    <a:pt x="3618037" y="3314700"/>
                  </a:lnTo>
                  <a:lnTo>
                    <a:pt x="3645943" y="3276600"/>
                  </a:lnTo>
                  <a:lnTo>
                    <a:pt x="3672996" y="3238500"/>
                  </a:lnTo>
                  <a:lnTo>
                    <a:pt x="3699191" y="3200400"/>
                  </a:lnTo>
                  <a:lnTo>
                    <a:pt x="3724522" y="3162300"/>
                  </a:lnTo>
                  <a:lnTo>
                    <a:pt x="3748987" y="3124200"/>
                  </a:lnTo>
                  <a:lnTo>
                    <a:pt x="3772579" y="3086100"/>
                  </a:lnTo>
                  <a:lnTo>
                    <a:pt x="3795294" y="3048000"/>
                  </a:lnTo>
                  <a:lnTo>
                    <a:pt x="3817127" y="3009900"/>
                  </a:lnTo>
                  <a:lnTo>
                    <a:pt x="3838073" y="2971800"/>
                  </a:lnTo>
                  <a:lnTo>
                    <a:pt x="3858129" y="2933700"/>
                  </a:lnTo>
                  <a:lnTo>
                    <a:pt x="3877288" y="2895600"/>
                  </a:lnTo>
                  <a:lnTo>
                    <a:pt x="3895546" y="2844800"/>
                  </a:lnTo>
                  <a:lnTo>
                    <a:pt x="3912899" y="2806700"/>
                  </a:lnTo>
                  <a:lnTo>
                    <a:pt x="3929341" y="2768600"/>
                  </a:lnTo>
                  <a:lnTo>
                    <a:pt x="3944869" y="2730500"/>
                  </a:lnTo>
                  <a:lnTo>
                    <a:pt x="3959476" y="2679700"/>
                  </a:lnTo>
                  <a:lnTo>
                    <a:pt x="3973159" y="2641600"/>
                  </a:lnTo>
                  <a:lnTo>
                    <a:pt x="3985913" y="2603500"/>
                  </a:lnTo>
                  <a:lnTo>
                    <a:pt x="3997732" y="2552700"/>
                  </a:lnTo>
                  <a:lnTo>
                    <a:pt x="4008613" y="2514600"/>
                  </a:lnTo>
                  <a:lnTo>
                    <a:pt x="4018550" y="2463800"/>
                  </a:lnTo>
                  <a:lnTo>
                    <a:pt x="4027538" y="2425700"/>
                  </a:lnTo>
                  <a:lnTo>
                    <a:pt x="4035574" y="2374900"/>
                  </a:lnTo>
                  <a:lnTo>
                    <a:pt x="4042651" y="2336800"/>
                  </a:lnTo>
                  <a:lnTo>
                    <a:pt x="4048766" y="2298700"/>
                  </a:lnTo>
                  <a:lnTo>
                    <a:pt x="4053914" y="2247900"/>
                  </a:lnTo>
                  <a:lnTo>
                    <a:pt x="4058089" y="2209800"/>
                  </a:lnTo>
                  <a:lnTo>
                    <a:pt x="4061287" y="2159000"/>
                  </a:lnTo>
                  <a:lnTo>
                    <a:pt x="4063504" y="2108200"/>
                  </a:lnTo>
                  <a:lnTo>
                    <a:pt x="4064735" y="2070100"/>
                  </a:lnTo>
                  <a:lnTo>
                    <a:pt x="4064974" y="2019300"/>
                  </a:lnTo>
                  <a:lnTo>
                    <a:pt x="4064217" y="1981200"/>
                  </a:lnTo>
                  <a:lnTo>
                    <a:pt x="4062460" y="1930400"/>
                  </a:lnTo>
                  <a:lnTo>
                    <a:pt x="4059697" y="1892300"/>
                  </a:lnTo>
                  <a:lnTo>
                    <a:pt x="4055924" y="1841500"/>
                  </a:lnTo>
                  <a:lnTo>
                    <a:pt x="4051136" y="1803400"/>
                  </a:lnTo>
                  <a:lnTo>
                    <a:pt x="4045328" y="1752600"/>
                  </a:lnTo>
                  <a:lnTo>
                    <a:pt x="4038496" y="1714500"/>
                  </a:lnTo>
                  <a:lnTo>
                    <a:pt x="4030635" y="1663700"/>
                  </a:lnTo>
                  <a:lnTo>
                    <a:pt x="4021740" y="1625600"/>
                  </a:lnTo>
                  <a:lnTo>
                    <a:pt x="4011806" y="1574800"/>
                  </a:lnTo>
                  <a:lnTo>
                    <a:pt x="4000828" y="1536700"/>
                  </a:lnTo>
                  <a:lnTo>
                    <a:pt x="3988803" y="1485900"/>
                  </a:lnTo>
                  <a:lnTo>
                    <a:pt x="3975724" y="1447800"/>
                  </a:lnTo>
                  <a:lnTo>
                    <a:pt x="3961588" y="1397000"/>
                  </a:lnTo>
                  <a:lnTo>
                    <a:pt x="3946389" y="1358900"/>
                  </a:lnTo>
                  <a:lnTo>
                    <a:pt x="3930123" y="1308100"/>
                  </a:lnTo>
                  <a:lnTo>
                    <a:pt x="3912784" y="1270000"/>
                  </a:lnTo>
                  <a:lnTo>
                    <a:pt x="3894370" y="1219200"/>
                  </a:lnTo>
                  <a:lnTo>
                    <a:pt x="3874873" y="1181100"/>
                  </a:lnTo>
                  <a:lnTo>
                    <a:pt x="3854290" y="1143000"/>
                  </a:lnTo>
                  <a:lnTo>
                    <a:pt x="3832617" y="1092200"/>
                  </a:lnTo>
                  <a:lnTo>
                    <a:pt x="3809847" y="1054100"/>
                  </a:lnTo>
                  <a:lnTo>
                    <a:pt x="3786106" y="1016000"/>
                  </a:lnTo>
                  <a:lnTo>
                    <a:pt x="3761534" y="965200"/>
                  </a:lnTo>
                  <a:lnTo>
                    <a:pt x="3736147" y="927100"/>
                  </a:lnTo>
                  <a:lnTo>
                    <a:pt x="3709961" y="889000"/>
                  </a:lnTo>
                  <a:lnTo>
                    <a:pt x="3682993" y="850900"/>
                  </a:lnTo>
                  <a:lnTo>
                    <a:pt x="3655260" y="812800"/>
                  </a:lnTo>
                  <a:lnTo>
                    <a:pt x="3626778" y="774700"/>
                  </a:lnTo>
                  <a:lnTo>
                    <a:pt x="3597564" y="736600"/>
                  </a:lnTo>
                  <a:lnTo>
                    <a:pt x="3567634" y="711200"/>
                  </a:lnTo>
                  <a:lnTo>
                    <a:pt x="3537005" y="673100"/>
                  </a:lnTo>
                  <a:lnTo>
                    <a:pt x="3505694" y="635000"/>
                  </a:lnTo>
                  <a:close/>
                </a:path>
                <a:path w="4065270" h="4064000">
                  <a:moveTo>
                    <a:pt x="2331292" y="25400"/>
                  </a:moveTo>
                  <a:lnTo>
                    <a:pt x="1749066" y="25400"/>
                  </a:lnTo>
                  <a:lnTo>
                    <a:pt x="1704146" y="38100"/>
                  </a:lnTo>
                  <a:lnTo>
                    <a:pt x="2375365" y="38100"/>
                  </a:lnTo>
                  <a:lnTo>
                    <a:pt x="2331292" y="25400"/>
                  </a:lnTo>
                  <a:close/>
                </a:path>
                <a:path w="4065270" h="4064000">
                  <a:moveTo>
                    <a:pt x="2242659" y="12700"/>
                  </a:moveTo>
                  <a:lnTo>
                    <a:pt x="1839032" y="12700"/>
                  </a:lnTo>
                  <a:lnTo>
                    <a:pt x="1794034" y="25400"/>
                  </a:lnTo>
                  <a:lnTo>
                    <a:pt x="2287051" y="25400"/>
                  </a:lnTo>
                  <a:lnTo>
                    <a:pt x="2242659" y="12700"/>
                  </a:lnTo>
                  <a:close/>
                </a:path>
                <a:path w="4065270" h="4064000">
                  <a:moveTo>
                    <a:pt x="2063902" y="0"/>
                  </a:moveTo>
                  <a:lnTo>
                    <a:pt x="1974045" y="0"/>
                  </a:lnTo>
                  <a:lnTo>
                    <a:pt x="1929054" y="12700"/>
                  </a:lnTo>
                  <a:lnTo>
                    <a:pt x="2108736" y="12700"/>
                  </a:lnTo>
                  <a:lnTo>
                    <a:pt x="2063902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56111" y="5438557"/>
              <a:ext cx="943610" cy="2527300"/>
            </a:xfrm>
            <a:custGeom>
              <a:avLst/>
              <a:gdLst/>
              <a:ahLst/>
              <a:cxnLst/>
              <a:rect l="l" t="t" r="r" b="b"/>
              <a:pathLst>
                <a:path w="943609" h="2527300">
                  <a:moveTo>
                    <a:pt x="642912" y="0"/>
                  </a:moveTo>
                  <a:lnTo>
                    <a:pt x="108624" y="327403"/>
                  </a:lnTo>
                  <a:lnTo>
                    <a:pt x="124545" y="353834"/>
                  </a:lnTo>
                  <a:lnTo>
                    <a:pt x="139964" y="380721"/>
                  </a:lnTo>
                  <a:lnTo>
                    <a:pt x="163665" y="425317"/>
                  </a:lnTo>
                  <a:lnTo>
                    <a:pt x="185608" y="470373"/>
                  </a:lnTo>
                  <a:lnTo>
                    <a:pt x="205804" y="515850"/>
                  </a:lnTo>
                  <a:lnTo>
                    <a:pt x="224264" y="561706"/>
                  </a:lnTo>
                  <a:lnTo>
                    <a:pt x="241002" y="607901"/>
                  </a:lnTo>
                  <a:lnTo>
                    <a:pt x="256028" y="654394"/>
                  </a:lnTo>
                  <a:lnTo>
                    <a:pt x="269354" y="701146"/>
                  </a:lnTo>
                  <a:lnTo>
                    <a:pt x="280992" y="748114"/>
                  </a:lnTo>
                  <a:lnTo>
                    <a:pt x="290953" y="795259"/>
                  </a:lnTo>
                  <a:lnTo>
                    <a:pt x="299250" y="842541"/>
                  </a:lnTo>
                  <a:lnTo>
                    <a:pt x="305894" y="889918"/>
                  </a:lnTo>
                  <a:lnTo>
                    <a:pt x="310897" y="937350"/>
                  </a:lnTo>
                  <a:lnTo>
                    <a:pt x="314270" y="984796"/>
                  </a:lnTo>
                  <a:lnTo>
                    <a:pt x="316026" y="1032217"/>
                  </a:lnTo>
                  <a:lnTo>
                    <a:pt x="316176" y="1079570"/>
                  </a:lnTo>
                  <a:lnTo>
                    <a:pt x="314731" y="1126817"/>
                  </a:lnTo>
                  <a:lnTo>
                    <a:pt x="311705" y="1173915"/>
                  </a:lnTo>
                  <a:lnTo>
                    <a:pt x="307107" y="1220825"/>
                  </a:lnTo>
                  <a:lnTo>
                    <a:pt x="300950" y="1267507"/>
                  </a:lnTo>
                  <a:lnTo>
                    <a:pt x="293246" y="1313918"/>
                  </a:lnTo>
                  <a:lnTo>
                    <a:pt x="284007" y="1360020"/>
                  </a:lnTo>
                  <a:lnTo>
                    <a:pt x="273244" y="1405771"/>
                  </a:lnTo>
                  <a:lnTo>
                    <a:pt x="260969" y="1451131"/>
                  </a:lnTo>
                  <a:lnTo>
                    <a:pt x="247193" y="1496059"/>
                  </a:lnTo>
                  <a:lnTo>
                    <a:pt x="231929" y="1540515"/>
                  </a:lnTo>
                  <a:lnTo>
                    <a:pt x="215188" y="1584458"/>
                  </a:lnTo>
                  <a:lnTo>
                    <a:pt x="196982" y="1627847"/>
                  </a:lnTo>
                  <a:lnTo>
                    <a:pt x="177323" y="1670642"/>
                  </a:lnTo>
                  <a:lnTo>
                    <a:pt x="156222" y="1712803"/>
                  </a:lnTo>
                  <a:lnTo>
                    <a:pt x="133691" y="1754289"/>
                  </a:lnTo>
                  <a:lnTo>
                    <a:pt x="109742" y="1795059"/>
                  </a:lnTo>
                  <a:lnTo>
                    <a:pt x="84387" y="1835073"/>
                  </a:lnTo>
                  <a:lnTo>
                    <a:pt x="57637" y="1874290"/>
                  </a:lnTo>
                  <a:lnTo>
                    <a:pt x="29504" y="1912669"/>
                  </a:lnTo>
                  <a:lnTo>
                    <a:pt x="0" y="1950170"/>
                  </a:lnTo>
                  <a:lnTo>
                    <a:pt x="319634" y="2526813"/>
                  </a:lnTo>
                  <a:lnTo>
                    <a:pt x="353924" y="2493076"/>
                  </a:lnTo>
                  <a:lnTo>
                    <a:pt x="387305" y="2458631"/>
                  </a:lnTo>
                  <a:lnTo>
                    <a:pt x="419772" y="2423498"/>
                  </a:lnTo>
                  <a:lnTo>
                    <a:pt x="451320" y="2387694"/>
                  </a:lnTo>
                  <a:lnTo>
                    <a:pt x="481943" y="2351239"/>
                  </a:lnTo>
                  <a:lnTo>
                    <a:pt x="511635" y="2314152"/>
                  </a:lnTo>
                  <a:lnTo>
                    <a:pt x="540391" y="2276453"/>
                  </a:lnTo>
                  <a:lnTo>
                    <a:pt x="568205" y="2238160"/>
                  </a:lnTo>
                  <a:lnTo>
                    <a:pt x="595073" y="2199293"/>
                  </a:lnTo>
                  <a:lnTo>
                    <a:pt x="620988" y="2159870"/>
                  </a:lnTo>
                  <a:lnTo>
                    <a:pt x="645944" y="2119911"/>
                  </a:lnTo>
                  <a:lnTo>
                    <a:pt x="669937" y="2079436"/>
                  </a:lnTo>
                  <a:lnTo>
                    <a:pt x="692961" y="2038462"/>
                  </a:lnTo>
                  <a:lnTo>
                    <a:pt x="715011" y="1997009"/>
                  </a:lnTo>
                  <a:lnTo>
                    <a:pt x="736080" y="1955097"/>
                  </a:lnTo>
                  <a:lnTo>
                    <a:pt x="756163" y="1912744"/>
                  </a:lnTo>
                  <a:lnTo>
                    <a:pt x="775256" y="1869970"/>
                  </a:lnTo>
                  <a:lnTo>
                    <a:pt x="793352" y="1826794"/>
                  </a:lnTo>
                  <a:lnTo>
                    <a:pt x="810445" y="1783234"/>
                  </a:lnTo>
                  <a:lnTo>
                    <a:pt x="826532" y="1739310"/>
                  </a:lnTo>
                  <a:lnTo>
                    <a:pt x="841604" y="1695041"/>
                  </a:lnTo>
                  <a:lnTo>
                    <a:pt x="855659" y="1650446"/>
                  </a:lnTo>
                  <a:lnTo>
                    <a:pt x="868689" y="1605545"/>
                  </a:lnTo>
                  <a:lnTo>
                    <a:pt x="880689" y="1560356"/>
                  </a:lnTo>
                  <a:lnTo>
                    <a:pt x="891655" y="1514899"/>
                  </a:lnTo>
                  <a:lnTo>
                    <a:pt x="901579" y="1469192"/>
                  </a:lnTo>
                  <a:lnTo>
                    <a:pt x="910458" y="1423255"/>
                  </a:lnTo>
                  <a:lnTo>
                    <a:pt x="918284" y="1377107"/>
                  </a:lnTo>
                  <a:lnTo>
                    <a:pt x="925054" y="1330767"/>
                  </a:lnTo>
                  <a:lnTo>
                    <a:pt x="930761" y="1284254"/>
                  </a:lnTo>
                  <a:lnTo>
                    <a:pt x="935400" y="1237587"/>
                  </a:lnTo>
                  <a:lnTo>
                    <a:pt x="938965" y="1190786"/>
                  </a:lnTo>
                  <a:lnTo>
                    <a:pt x="941450" y="1143869"/>
                  </a:lnTo>
                  <a:lnTo>
                    <a:pt x="942851" y="1096856"/>
                  </a:lnTo>
                  <a:lnTo>
                    <a:pt x="943162" y="1049765"/>
                  </a:lnTo>
                  <a:lnTo>
                    <a:pt x="942378" y="1002617"/>
                  </a:lnTo>
                  <a:lnTo>
                    <a:pt x="940492" y="955429"/>
                  </a:lnTo>
                  <a:lnTo>
                    <a:pt x="937499" y="908222"/>
                  </a:lnTo>
                  <a:lnTo>
                    <a:pt x="933394" y="861014"/>
                  </a:lnTo>
                  <a:lnTo>
                    <a:pt x="928171" y="813824"/>
                  </a:lnTo>
                  <a:lnTo>
                    <a:pt x="921825" y="766672"/>
                  </a:lnTo>
                  <a:lnTo>
                    <a:pt x="914350" y="719576"/>
                  </a:lnTo>
                  <a:lnTo>
                    <a:pt x="905741" y="672556"/>
                  </a:lnTo>
                  <a:lnTo>
                    <a:pt x="895993" y="625631"/>
                  </a:lnTo>
                  <a:lnTo>
                    <a:pt x="885099" y="578819"/>
                  </a:lnTo>
                  <a:lnTo>
                    <a:pt x="873054" y="532141"/>
                  </a:lnTo>
                  <a:lnTo>
                    <a:pt x="859853" y="485615"/>
                  </a:lnTo>
                  <a:lnTo>
                    <a:pt x="845490" y="439261"/>
                  </a:lnTo>
                  <a:lnTo>
                    <a:pt x="829960" y="393097"/>
                  </a:lnTo>
                  <a:lnTo>
                    <a:pt x="813258" y="347142"/>
                  </a:lnTo>
                  <a:lnTo>
                    <a:pt x="795377" y="301416"/>
                  </a:lnTo>
                  <a:lnTo>
                    <a:pt x="776312" y="255938"/>
                  </a:lnTo>
                  <a:lnTo>
                    <a:pt x="756057" y="210727"/>
                  </a:lnTo>
                  <a:lnTo>
                    <a:pt x="734609" y="165802"/>
                  </a:lnTo>
                  <a:lnTo>
                    <a:pt x="711959" y="121183"/>
                  </a:lnTo>
                  <a:lnTo>
                    <a:pt x="688104" y="76887"/>
                  </a:lnTo>
                  <a:lnTo>
                    <a:pt x="665869" y="38110"/>
                  </a:lnTo>
                  <a:lnTo>
                    <a:pt x="642912" y="0"/>
                  </a:lnTo>
                  <a:close/>
                </a:path>
              </a:pathLst>
            </a:custGeom>
            <a:solidFill>
              <a:srgbClr val="81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48222" y="7141143"/>
              <a:ext cx="1130935" cy="1137285"/>
            </a:xfrm>
            <a:custGeom>
              <a:avLst/>
              <a:gdLst/>
              <a:ahLst/>
              <a:cxnLst/>
              <a:rect l="l" t="t" r="r" b="b"/>
              <a:pathLst>
                <a:path w="1130934" h="1137284">
                  <a:moveTo>
                    <a:pt x="564066" y="0"/>
                  </a:moveTo>
                  <a:lnTo>
                    <a:pt x="542971" y="40458"/>
                  </a:lnTo>
                  <a:lnTo>
                    <a:pt x="520462" y="80515"/>
                  </a:lnTo>
                  <a:lnTo>
                    <a:pt x="496520" y="120107"/>
                  </a:lnTo>
                  <a:lnTo>
                    <a:pt x="471125" y="159166"/>
                  </a:lnTo>
                  <a:lnTo>
                    <a:pt x="444258" y="197628"/>
                  </a:lnTo>
                  <a:lnTo>
                    <a:pt x="415899" y="235428"/>
                  </a:lnTo>
                  <a:lnTo>
                    <a:pt x="386030" y="272499"/>
                  </a:lnTo>
                  <a:lnTo>
                    <a:pt x="354631" y="308775"/>
                  </a:lnTo>
                  <a:lnTo>
                    <a:pt x="321683" y="344193"/>
                  </a:lnTo>
                  <a:lnTo>
                    <a:pt x="287165" y="378685"/>
                  </a:lnTo>
                  <a:lnTo>
                    <a:pt x="251060" y="412187"/>
                  </a:lnTo>
                  <a:lnTo>
                    <a:pt x="213348" y="444632"/>
                  </a:lnTo>
                  <a:lnTo>
                    <a:pt x="174009" y="475956"/>
                  </a:lnTo>
                  <a:lnTo>
                    <a:pt x="133024" y="506093"/>
                  </a:lnTo>
                  <a:lnTo>
                    <a:pt x="90373" y="534977"/>
                  </a:lnTo>
                  <a:lnTo>
                    <a:pt x="46038" y="562543"/>
                  </a:lnTo>
                  <a:lnTo>
                    <a:pt x="0" y="588725"/>
                  </a:lnTo>
                  <a:lnTo>
                    <a:pt x="303833" y="1136865"/>
                  </a:lnTo>
                  <a:lnTo>
                    <a:pt x="353269" y="1109124"/>
                  </a:lnTo>
                  <a:lnTo>
                    <a:pt x="401283" y="1080523"/>
                  </a:lnTo>
                  <a:lnTo>
                    <a:pt x="447892" y="1051091"/>
                  </a:lnTo>
                  <a:lnTo>
                    <a:pt x="493112" y="1020859"/>
                  </a:lnTo>
                  <a:lnTo>
                    <a:pt x="536960" y="989852"/>
                  </a:lnTo>
                  <a:lnTo>
                    <a:pt x="579452" y="958102"/>
                  </a:lnTo>
                  <a:lnTo>
                    <a:pt x="620603" y="925636"/>
                  </a:lnTo>
                  <a:lnTo>
                    <a:pt x="660431" y="892482"/>
                  </a:lnTo>
                  <a:lnTo>
                    <a:pt x="698951" y="858670"/>
                  </a:lnTo>
                  <a:lnTo>
                    <a:pt x="736180" y="824228"/>
                  </a:lnTo>
                  <a:lnTo>
                    <a:pt x="772133" y="789185"/>
                  </a:lnTo>
                  <a:lnTo>
                    <a:pt x="806828" y="753569"/>
                  </a:lnTo>
                  <a:lnTo>
                    <a:pt x="840281" y="717410"/>
                  </a:lnTo>
                  <a:lnTo>
                    <a:pt x="872507" y="680735"/>
                  </a:lnTo>
                  <a:lnTo>
                    <a:pt x="903523" y="643573"/>
                  </a:lnTo>
                  <a:lnTo>
                    <a:pt x="933345" y="605953"/>
                  </a:lnTo>
                  <a:lnTo>
                    <a:pt x="961990" y="567903"/>
                  </a:lnTo>
                  <a:lnTo>
                    <a:pt x="989473" y="529453"/>
                  </a:lnTo>
                  <a:lnTo>
                    <a:pt x="1015812" y="490631"/>
                  </a:lnTo>
                  <a:lnTo>
                    <a:pt x="1041021" y="451465"/>
                  </a:lnTo>
                  <a:lnTo>
                    <a:pt x="1065118" y="411984"/>
                  </a:lnTo>
                  <a:lnTo>
                    <a:pt x="1088119" y="372217"/>
                  </a:lnTo>
                  <a:lnTo>
                    <a:pt x="1110040" y="332192"/>
                  </a:lnTo>
                  <a:lnTo>
                    <a:pt x="1130897" y="291938"/>
                  </a:lnTo>
                  <a:lnTo>
                    <a:pt x="564066" y="0"/>
                  </a:lnTo>
                  <a:close/>
                </a:path>
              </a:pathLst>
            </a:custGeom>
            <a:solidFill>
              <a:srgbClr val="F8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07071" y="4592045"/>
              <a:ext cx="426084" cy="541020"/>
            </a:xfrm>
            <a:custGeom>
              <a:avLst/>
              <a:gdLst/>
              <a:ahLst/>
              <a:cxnLst/>
              <a:rect l="l" t="t" r="r" b="b"/>
              <a:pathLst>
                <a:path w="426085" h="541020">
                  <a:moveTo>
                    <a:pt x="425840" y="540454"/>
                  </a:moveTo>
                  <a:lnTo>
                    <a:pt x="0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72417" y="4564739"/>
              <a:ext cx="69850" cy="54610"/>
            </a:xfrm>
            <a:custGeom>
              <a:avLst/>
              <a:gdLst/>
              <a:ahLst/>
              <a:cxnLst/>
              <a:rect l="l" t="t" r="r" b="b"/>
              <a:pathLst>
                <a:path w="69850" h="54610">
                  <a:moveTo>
                    <a:pt x="0" y="54616"/>
                  </a:moveTo>
                  <a:lnTo>
                    <a:pt x="69317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738418" y="2852260"/>
            <a:ext cx="4879340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450" spc="-120" dirty="0">
                <a:solidFill>
                  <a:srgbClr val="008558"/>
                </a:solidFill>
                <a:latin typeface="Tahoma"/>
                <a:cs typeface="Tahoma"/>
              </a:rPr>
              <a:t>RMK</a:t>
            </a:r>
            <a:r>
              <a:rPr sz="3450" spc="-31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45" dirty="0">
                <a:solidFill>
                  <a:srgbClr val="008558"/>
                </a:solidFill>
                <a:latin typeface="Tahoma"/>
                <a:cs typeface="Tahoma"/>
              </a:rPr>
              <a:t>metsamaa</a:t>
            </a:r>
            <a:r>
              <a:rPr sz="3450" spc="-3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55" dirty="0">
                <a:solidFill>
                  <a:srgbClr val="008558"/>
                </a:solidFill>
                <a:latin typeface="Tahoma"/>
                <a:cs typeface="Tahoma"/>
              </a:rPr>
              <a:t>jaotus</a:t>
            </a:r>
            <a:r>
              <a:rPr sz="3450" spc="-31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3450" spc="-370" dirty="0">
                <a:solidFill>
                  <a:srgbClr val="008558"/>
                </a:solidFill>
                <a:latin typeface="Tahoma"/>
                <a:cs typeface="Tahoma"/>
              </a:rPr>
              <a:t>(%)</a:t>
            </a:r>
            <a:endParaRPr sz="34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160945" y="2955336"/>
            <a:ext cx="2619375" cy="701103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66040" algn="just">
              <a:lnSpc>
                <a:spcPts val="2380"/>
              </a:lnSpc>
              <a:spcBef>
                <a:spcPts val="385"/>
              </a:spcBef>
            </a:pPr>
            <a:r>
              <a:rPr sz="2200" spc="-60" dirty="0">
                <a:solidFill>
                  <a:srgbClr val="008558"/>
                </a:solidFill>
                <a:latin typeface="Tahoma"/>
                <a:cs typeface="Tahoma"/>
              </a:rPr>
              <a:t>Rangelt</a:t>
            </a:r>
            <a:r>
              <a:rPr sz="2200" spc="-10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008558"/>
                </a:solidFill>
                <a:latin typeface="Tahoma"/>
                <a:cs typeface="Tahoma"/>
              </a:rPr>
              <a:t>kaitstavat </a:t>
            </a:r>
            <a:r>
              <a:rPr sz="2200" spc="-30" dirty="0">
                <a:solidFill>
                  <a:srgbClr val="008558"/>
                </a:solidFill>
                <a:latin typeface="Tahoma"/>
                <a:cs typeface="Tahoma"/>
              </a:rPr>
              <a:t>metsa</a:t>
            </a:r>
            <a:r>
              <a:rPr sz="2200" spc="-18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70" dirty="0">
                <a:solidFill>
                  <a:srgbClr val="008558"/>
                </a:solidFill>
                <a:latin typeface="Tahoma"/>
                <a:cs typeface="Tahoma"/>
              </a:rPr>
              <a:t>on</a:t>
            </a:r>
            <a:r>
              <a:rPr sz="2200" spc="-18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008558"/>
                </a:solidFill>
                <a:latin typeface="Tahoma"/>
                <a:cs typeface="Tahoma"/>
              </a:rPr>
              <a:t>338</a:t>
            </a:r>
            <a:r>
              <a:rPr sz="2200" spc="-18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008558"/>
                </a:solidFill>
                <a:latin typeface="Tahoma"/>
                <a:cs typeface="Tahoma"/>
              </a:rPr>
              <a:t>700</a:t>
            </a:r>
            <a:r>
              <a:rPr sz="2200" spc="-18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75" dirty="0">
                <a:solidFill>
                  <a:srgbClr val="008558"/>
                </a:solidFill>
                <a:latin typeface="Tahoma"/>
                <a:cs typeface="Tahoma"/>
              </a:rPr>
              <a:t>ha.</a:t>
            </a:r>
            <a:endParaRPr sz="2200">
              <a:latin typeface="Tahoma"/>
              <a:cs typeface="Tahoma"/>
            </a:endParaRPr>
          </a:p>
          <a:p>
            <a:pPr marR="443230">
              <a:lnSpc>
                <a:spcPts val="2380"/>
              </a:lnSpc>
            </a:pPr>
            <a:r>
              <a:rPr sz="2200" spc="-55" dirty="0">
                <a:solidFill>
                  <a:srgbClr val="77797C"/>
                </a:solidFill>
                <a:latin typeface="Tahoma"/>
                <a:cs typeface="Tahoma"/>
              </a:rPr>
              <a:t>Neil</a:t>
            </a:r>
            <a:r>
              <a:rPr sz="2200" spc="-1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45" dirty="0">
                <a:solidFill>
                  <a:srgbClr val="77797C"/>
                </a:solidFill>
                <a:latin typeface="Tahoma"/>
                <a:cs typeface="Tahoma"/>
              </a:rPr>
              <a:t>aladel</a:t>
            </a:r>
            <a:r>
              <a:rPr sz="2200" spc="-1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77797C"/>
                </a:solidFill>
                <a:latin typeface="Tahoma"/>
                <a:cs typeface="Tahoma"/>
              </a:rPr>
              <a:t>RMK </a:t>
            </a:r>
            <a:r>
              <a:rPr sz="2200" spc="-20" dirty="0">
                <a:solidFill>
                  <a:srgbClr val="77797C"/>
                </a:solidFill>
                <a:latin typeface="Tahoma"/>
                <a:cs typeface="Tahoma"/>
              </a:rPr>
              <a:t>metsi</a:t>
            </a:r>
            <a:r>
              <a:rPr sz="2200" spc="-2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40" dirty="0">
                <a:solidFill>
                  <a:srgbClr val="77797C"/>
                </a:solidFill>
                <a:latin typeface="Tahoma"/>
                <a:cs typeface="Tahoma"/>
              </a:rPr>
              <a:t>ei</a:t>
            </a:r>
            <a:r>
              <a:rPr sz="2200" spc="-2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77797C"/>
                </a:solidFill>
                <a:latin typeface="Tahoma"/>
                <a:cs typeface="Tahoma"/>
              </a:rPr>
              <a:t>majanda, </a:t>
            </a:r>
            <a:r>
              <a:rPr sz="2200" spc="-30" dirty="0">
                <a:solidFill>
                  <a:srgbClr val="77797C"/>
                </a:solidFill>
                <a:latin typeface="Tahoma"/>
                <a:cs typeface="Tahoma"/>
              </a:rPr>
              <a:t>küll</a:t>
            </a:r>
            <a:r>
              <a:rPr sz="22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77797C"/>
                </a:solidFill>
                <a:latin typeface="Tahoma"/>
                <a:cs typeface="Tahoma"/>
              </a:rPr>
              <a:t>aga</a:t>
            </a:r>
            <a:r>
              <a:rPr sz="2200" spc="-204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77797C"/>
                </a:solidFill>
                <a:latin typeface="Tahoma"/>
                <a:cs typeface="Tahoma"/>
              </a:rPr>
              <a:t>võib</a:t>
            </a:r>
            <a:r>
              <a:rPr sz="22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77797C"/>
                </a:solidFill>
                <a:latin typeface="Tahoma"/>
                <a:cs typeface="Tahoma"/>
              </a:rPr>
              <a:t>olla </a:t>
            </a:r>
            <a:r>
              <a:rPr sz="2200" spc="-60" dirty="0">
                <a:solidFill>
                  <a:srgbClr val="77797C"/>
                </a:solidFill>
                <a:latin typeface="Tahoma"/>
                <a:cs typeface="Tahoma"/>
              </a:rPr>
              <a:t>vajalik</a:t>
            </a:r>
            <a:r>
              <a:rPr sz="2200" spc="-1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77797C"/>
                </a:solidFill>
                <a:latin typeface="Tahoma"/>
                <a:cs typeface="Tahoma"/>
              </a:rPr>
              <a:t>loodus- </a:t>
            </a:r>
            <a:r>
              <a:rPr sz="2200" spc="-30" dirty="0">
                <a:solidFill>
                  <a:srgbClr val="77797C"/>
                </a:solidFill>
                <a:latin typeface="Tahoma"/>
                <a:cs typeface="Tahoma"/>
              </a:rPr>
              <a:t>kaitseline</a:t>
            </a:r>
            <a:r>
              <a:rPr sz="2200" spc="-16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77797C"/>
                </a:solidFill>
                <a:latin typeface="Tahoma"/>
                <a:cs typeface="Tahoma"/>
              </a:rPr>
              <a:t>tegevus.</a:t>
            </a:r>
            <a:endParaRPr sz="2200">
              <a:latin typeface="Tahoma"/>
              <a:cs typeface="Tahoma"/>
            </a:endParaRPr>
          </a:p>
          <a:p>
            <a:pPr marR="5080">
              <a:lnSpc>
                <a:spcPts val="2380"/>
              </a:lnSpc>
              <a:spcBef>
                <a:spcPts val="2385"/>
              </a:spcBef>
            </a:pPr>
            <a:r>
              <a:rPr sz="2200" spc="-50" dirty="0">
                <a:solidFill>
                  <a:srgbClr val="008558"/>
                </a:solidFill>
                <a:latin typeface="Tahoma"/>
                <a:cs typeface="Tahoma"/>
              </a:rPr>
              <a:t>Majanduspiirangutega </a:t>
            </a:r>
            <a:r>
              <a:rPr sz="2200" spc="-30" dirty="0">
                <a:solidFill>
                  <a:srgbClr val="008558"/>
                </a:solidFill>
                <a:latin typeface="Tahoma"/>
                <a:cs typeface="Tahoma"/>
              </a:rPr>
              <a:t>metsa</a:t>
            </a:r>
            <a:r>
              <a:rPr sz="2200" spc="-204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70" dirty="0">
                <a:solidFill>
                  <a:srgbClr val="008558"/>
                </a:solidFill>
                <a:latin typeface="Tahoma"/>
                <a:cs typeface="Tahoma"/>
              </a:rPr>
              <a:t>on</a:t>
            </a:r>
            <a:r>
              <a:rPr sz="2200" spc="-204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008558"/>
                </a:solidFill>
                <a:latin typeface="Tahoma"/>
                <a:cs typeface="Tahoma"/>
              </a:rPr>
              <a:t>99</a:t>
            </a:r>
            <a:r>
              <a:rPr sz="2200" spc="-204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95" dirty="0">
                <a:solidFill>
                  <a:srgbClr val="008558"/>
                </a:solidFill>
                <a:latin typeface="Tahoma"/>
                <a:cs typeface="Tahoma"/>
              </a:rPr>
              <a:t>000</a:t>
            </a:r>
            <a:r>
              <a:rPr sz="2200" spc="-204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008558"/>
                </a:solidFill>
                <a:latin typeface="Tahoma"/>
                <a:cs typeface="Tahoma"/>
              </a:rPr>
              <a:t>ha.</a:t>
            </a:r>
            <a:endParaRPr sz="2200">
              <a:latin typeface="Tahoma"/>
              <a:cs typeface="Tahoma"/>
            </a:endParaRPr>
          </a:p>
          <a:p>
            <a:pPr marR="559435">
              <a:lnSpc>
                <a:spcPts val="2380"/>
              </a:lnSpc>
            </a:pPr>
            <a:r>
              <a:rPr sz="2200" spc="-55" dirty="0">
                <a:solidFill>
                  <a:srgbClr val="77797C"/>
                </a:solidFill>
                <a:latin typeface="Tahoma"/>
                <a:cs typeface="Tahoma"/>
              </a:rPr>
              <a:t>Majandustegevus </a:t>
            </a:r>
            <a:r>
              <a:rPr sz="2200" spc="-70" dirty="0">
                <a:solidFill>
                  <a:srgbClr val="77797C"/>
                </a:solidFill>
                <a:latin typeface="Tahoma"/>
                <a:cs typeface="Tahoma"/>
              </a:rPr>
              <a:t>on</a:t>
            </a:r>
            <a:r>
              <a:rPr sz="22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77797C"/>
                </a:solidFill>
                <a:latin typeface="Tahoma"/>
                <a:cs typeface="Tahoma"/>
              </a:rPr>
              <a:t>neis</a:t>
            </a:r>
            <a:r>
              <a:rPr sz="2200" spc="-21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77797C"/>
                </a:solidFill>
                <a:latin typeface="Tahoma"/>
                <a:cs typeface="Tahoma"/>
              </a:rPr>
              <a:t>metsades </a:t>
            </a:r>
            <a:r>
              <a:rPr sz="2200" spc="-65" dirty="0">
                <a:solidFill>
                  <a:srgbClr val="77797C"/>
                </a:solidFill>
                <a:latin typeface="Tahoma"/>
                <a:cs typeface="Tahoma"/>
              </a:rPr>
              <a:t>lubatud,</a:t>
            </a:r>
            <a:r>
              <a:rPr sz="2200" spc="-1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77797C"/>
                </a:solidFill>
                <a:latin typeface="Tahoma"/>
                <a:cs typeface="Tahoma"/>
              </a:rPr>
              <a:t>kuid </a:t>
            </a:r>
            <a:r>
              <a:rPr sz="2200" spc="-95" dirty="0">
                <a:solidFill>
                  <a:srgbClr val="77797C"/>
                </a:solidFill>
                <a:latin typeface="Tahoma"/>
                <a:cs typeface="Tahoma"/>
              </a:rPr>
              <a:t>RMK</a:t>
            </a:r>
            <a:r>
              <a:rPr sz="2200" spc="-204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77797C"/>
                </a:solidFill>
                <a:latin typeface="Tahoma"/>
                <a:cs typeface="Tahoma"/>
              </a:rPr>
              <a:t>teeb</a:t>
            </a:r>
            <a:r>
              <a:rPr sz="2200" spc="-204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77797C"/>
                </a:solidFill>
                <a:latin typeface="Tahoma"/>
                <a:cs typeface="Tahoma"/>
              </a:rPr>
              <a:t>seda </a:t>
            </a:r>
            <a:r>
              <a:rPr sz="2200" spc="-10" dirty="0">
                <a:solidFill>
                  <a:srgbClr val="77797C"/>
                </a:solidFill>
                <a:latin typeface="Tahoma"/>
                <a:cs typeface="Tahoma"/>
              </a:rPr>
              <a:t>minimaalselt.</a:t>
            </a:r>
            <a:endParaRPr sz="2200">
              <a:latin typeface="Tahoma"/>
              <a:cs typeface="Tahoma"/>
            </a:endParaRPr>
          </a:p>
          <a:p>
            <a:pPr marR="385445">
              <a:lnSpc>
                <a:spcPts val="2380"/>
              </a:lnSpc>
              <a:spcBef>
                <a:spcPts val="5"/>
              </a:spcBef>
            </a:pPr>
            <a:r>
              <a:rPr sz="2200" spc="-55" dirty="0">
                <a:solidFill>
                  <a:srgbClr val="77797C"/>
                </a:solidFill>
                <a:latin typeface="Tahoma"/>
                <a:cs typeface="Tahoma"/>
              </a:rPr>
              <a:t>Uuendusraieid</a:t>
            </a:r>
            <a:r>
              <a:rPr sz="2200" spc="-14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77797C"/>
                </a:solidFill>
                <a:latin typeface="Tahoma"/>
                <a:cs typeface="Tahoma"/>
              </a:rPr>
              <a:t>neis </a:t>
            </a:r>
            <a:r>
              <a:rPr sz="2200" spc="-30" dirty="0">
                <a:solidFill>
                  <a:srgbClr val="77797C"/>
                </a:solidFill>
                <a:latin typeface="Tahoma"/>
                <a:cs typeface="Tahoma"/>
              </a:rPr>
              <a:t>metsades</a:t>
            </a:r>
            <a:r>
              <a:rPr sz="2200" spc="-20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40" dirty="0">
                <a:solidFill>
                  <a:srgbClr val="77797C"/>
                </a:solidFill>
                <a:latin typeface="Tahoma"/>
                <a:cs typeface="Tahoma"/>
              </a:rPr>
              <a:t>ei</a:t>
            </a:r>
            <a:r>
              <a:rPr sz="2200" spc="-195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77797C"/>
                </a:solidFill>
                <a:latin typeface="Tahoma"/>
                <a:cs typeface="Tahoma"/>
              </a:rPr>
              <a:t>tehta.</a:t>
            </a:r>
            <a:endParaRPr sz="2200">
              <a:latin typeface="Tahoma"/>
              <a:cs typeface="Tahoma"/>
            </a:endParaRPr>
          </a:p>
          <a:p>
            <a:pPr marR="229235" algn="just">
              <a:lnSpc>
                <a:spcPts val="2380"/>
              </a:lnSpc>
              <a:spcBef>
                <a:spcPts val="2385"/>
              </a:spcBef>
            </a:pPr>
            <a:r>
              <a:rPr sz="2200" spc="-70" dirty="0">
                <a:solidFill>
                  <a:srgbClr val="008558"/>
                </a:solidFill>
                <a:latin typeface="Tahoma"/>
                <a:cs typeface="Tahoma"/>
              </a:rPr>
              <a:t>Majandatavat</a:t>
            </a:r>
            <a:r>
              <a:rPr sz="2200" spc="-5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008558"/>
                </a:solidFill>
                <a:latin typeface="Tahoma"/>
                <a:cs typeface="Tahoma"/>
              </a:rPr>
              <a:t>metsa </a:t>
            </a:r>
            <a:r>
              <a:rPr sz="2200" spc="-70" dirty="0">
                <a:solidFill>
                  <a:srgbClr val="008558"/>
                </a:solidFill>
                <a:latin typeface="Tahoma"/>
                <a:cs typeface="Tahoma"/>
              </a:rPr>
              <a:t>on</a:t>
            </a:r>
            <a:r>
              <a:rPr sz="2200" spc="-220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008558"/>
                </a:solidFill>
                <a:latin typeface="Tahoma"/>
                <a:cs typeface="Tahoma"/>
              </a:rPr>
              <a:t>616</a:t>
            </a:r>
            <a:r>
              <a:rPr sz="2200" spc="-21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008558"/>
                </a:solidFill>
                <a:latin typeface="Tahoma"/>
                <a:cs typeface="Tahoma"/>
              </a:rPr>
              <a:t>800</a:t>
            </a:r>
            <a:r>
              <a:rPr sz="2200" spc="-215" dirty="0">
                <a:solidFill>
                  <a:srgbClr val="008558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008558"/>
                </a:solidFill>
                <a:latin typeface="Tahoma"/>
                <a:cs typeface="Tahoma"/>
              </a:rPr>
              <a:t>ha.</a:t>
            </a:r>
            <a:endParaRPr sz="2200">
              <a:latin typeface="Tahoma"/>
              <a:cs typeface="Tahoma"/>
            </a:endParaRPr>
          </a:p>
          <a:p>
            <a:pPr marR="532765" algn="just">
              <a:lnSpc>
                <a:spcPts val="2380"/>
              </a:lnSpc>
            </a:pPr>
            <a:r>
              <a:rPr sz="2200" spc="-75" dirty="0">
                <a:solidFill>
                  <a:srgbClr val="77797C"/>
                </a:solidFill>
                <a:latin typeface="Tahoma"/>
                <a:cs typeface="Tahoma"/>
              </a:rPr>
              <a:t>Neis</a:t>
            </a:r>
            <a:r>
              <a:rPr sz="220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40" dirty="0">
                <a:solidFill>
                  <a:srgbClr val="77797C"/>
                </a:solidFill>
                <a:latin typeface="Tahoma"/>
                <a:cs typeface="Tahoma"/>
              </a:rPr>
              <a:t>metsades</a:t>
            </a:r>
            <a:r>
              <a:rPr sz="2200" spc="-9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77797C"/>
                </a:solidFill>
                <a:latin typeface="Tahoma"/>
                <a:cs typeface="Tahoma"/>
              </a:rPr>
              <a:t>on </a:t>
            </a:r>
            <a:r>
              <a:rPr sz="2200" spc="-55" dirty="0">
                <a:solidFill>
                  <a:srgbClr val="77797C"/>
                </a:solidFill>
                <a:latin typeface="Tahoma"/>
                <a:cs typeface="Tahoma"/>
              </a:rPr>
              <a:t>majandustegevus </a:t>
            </a:r>
            <a:r>
              <a:rPr sz="2200" spc="-10" dirty="0">
                <a:solidFill>
                  <a:srgbClr val="77797C"/>
                </a:solidFill>
                <a:latin typeface="Tahoma"/>
                <a:cs typeface="Tahoma"/>
              </a:rPr>
              <a:t>lubatud.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336302" y="6270069"/>
            <a:ext cx="880110" cy="447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750" spc="-85" dirty="0">
                <a:solidFill>
                  <a:srgbClr val="008558"/>
                </a:solidFill>
                <a:latin typeface="Tahoma"/>
                <a:cs typeface="Tahoma"/>
              </a:rPr>
              <a:t>100%</a:t>
            </a:r>
            <a:endParaRPr sz="275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67617" y="4005607"/>
            <a:ext cx="2265680" cy="276542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725170" marR="5080" algn="ctr">
              <a:lnSpc>
                <a:spcPts val="2110"/>
              </a:lnSpc>
              <a:spcBef>
                <a:spcPts val="520"/>
              </a:spcBef>
            </a:pPr>
            <a:r>
              <a:rPr sz="2100" spc="-10" dirty="0">
                <a:solidFill>
                  <a:srgbClr val="77797C"/>
                </a:solidFill>
                <a:latin typeface="Tahoma"/>
                <a:cs typeface="Tahoma"/>
              </a:rPr>
              <a:t>Rangelt </a:t>
            </a:r>
            <a:r>
              <a:rPr sz="2100" spc="-20" dirty="0">
                <a:solidFill>
                  <a:srgbClr val="77797C"/>
                </a:solidFill>
                <a:latin typeface="Tahoma"/>
                <a:cs typeface="Tahoma"/>
              </a:rPr>
              <a:t>kaitstav</a:t>
            </a:r>
            <a:r>
              <a:rPr sz="2100" spc="-170" dirty="0">
                <a:solidFill>
                  <a:srgbClr val="77797C"/>
                </a:solidFill>
                <a:latin typeface="Tahoma"/>
                <a:cs typeface="Tahoma"/>
              </a:rPr>
              <a:t> </a:t>
            </a:r>
            <a:r>
              <a:rPr sz="2100" spc="-20" dirty="0">
                <a:solidFill>
                  <a:srgbClr val="77797C"/>
                </a:solidFill>
                <a:latin typeface="Tahoma"/>
                <a:cs typeface="Tahoma"/>
              </a:rPr>
              <a:t>mets</a:t>
            </a:r>
            <a:endParaRPr sz="2100">
              <a:latin typeface="Tahoma"/>
              <a:cs typeface="Tahoma"/>
            </a:endParaRPr>
          </a:p>
          <a:p>
            <a:pPr marL="712470" algn="ctr">
              <a:lnSpc>
                <a:spcPts val="3095"/>
              </a:lnSpc>
            </a:pPr>
            <a:r>
              <a:rPr sz="2750" spc="-10" dirty="0">
                <a:solidFill>
                  <a:srgbClr val="008558"/>
                </a:solidFill>
                <a:latin typeface="Tahoma"/>
                <a:cs typeface="Tahoma"/>
              </a:rPr>
              <a:t>32,1%</a:t>
            </a:r>
            <a:endParaRPr sz="27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2750">
              <a:latin typeface="Tahoma"/>
              <a:cs typeface="Tahoma"/>
            </a:endParaRPr>
          </a:p>
          <a:p>
            <a:pPr marR="829944" indent="-635" algn="ctr">
              <a:lnSpc>
                <a:spcPts val="2110"/>
              </a:lnSpc>
            </a:pPr>
            <a:r>
              <a:rPr sz="2100" spc="-10" dirty="0">
                <a:solidFill>
                  <a:srgbClr val="77797C"/>
                </a:solidFill>
                <a:latin typeface="Tahoma"/>
                <a:cs typeface="Tahoma"/>
              </a:rPr>
              <a:t>Majandus- </a:t>
            </a:r>
            <a:r>
              <a:rPr sz="2100" spc="-35" dirty="0">
                <a:solidFill>
                  <a:srgbClr val="77797C"/>
                </a:solidFill>
                <a:latin typeface="Tahoma"/>
                <a:cs typeface="Tahoma"/>
              </a:rPr>
              <a:t>piirangutega </a:t>
            </a:r>
            <a:r>
              <a:rPr sz="2100" spc="-20" dirty="0">
                <a:solidFill>
                  <a:srgbClr val="77797C"/>
                </a:solidFill>
                <a:latin typeface="Tahoma"/>
                <a:cs typeface="Tahoma"/>
              </a:rPr>
              <a:t>mets</a:t>
            </a:r>
            <a:endParaRPr sz="2100">
              <a:latin typeface="Tahoma"/>
              <a:cs typeface="Tahoma"/>
            </a:endParaRPr>
          </a:p>
          <a:p>
            <a:pPr marR="830580" algn="ctr">
              <a:lnSpc>
                <a:spcPts val="3095"/>
              </a:lnSpc>
            </a:pPr>
            <a:r>
              <a:rPr sz="2750" spc="-20" dirty="0">
                <a:solidFill>
                  <a:srgbClr val="008558"/>
                </a:solidFill>
                <a:latin typeface="Tahoma"/>
                <a:cs typeface="Tahoma"/>
              </a:rPr>
              <a:t>9,4%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027413" y="4748885"/>
            <a:ext cx="763905" cy="3934460"/>
            <a:chOff x="12027413" y="4748885"/>
            <a:chExt cx="763905" cy="3934460"/>
          </a:xfrm>
        </p:grpSpPr>
        <p:sp>
          <p:nvSpPr>
            <p:cNvPr id="27" name="object 27"/>
            <p:cNvSpPr/>
            <p:nvPr/>
          </p:nvSpPr>
          <p:spPr>
            <a:xfrm>
              <a:off x="12461482" y="8142397"/>
              <a:ext cx="320040" cy="507365"/>
            </a:xfrm>
            <a:custGeom>
              <a:avLst/>
              <a:gdLst/>
              <a:ahLst/>
              <a:cxnLst/>
              <a:rect l="l" t="t" r="r" b="b"/>
              <a:pathLst>
                <a:path w="320040" h="507365">
                  <a:moveTo>
                    <a:pt x="319519" y="0"/>
                  </a:moveTo>
                  <a:lnTo>
                    <a:pt x="0" y="507324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424148" y="8626206"/>
              <a:ext cx="74930" cy="47625"/>
            </a:xfrm>
            <a:custGeom>
              <a:avLst/>
              <a:gdLst/>
              <a:ahLst/>
              <a:cxnLst/>
              <a:rect l="l" t="t" r="r" b="b"/>
              <a:pathLst>
                <a:path w="74929" h="47625">
                  <a:moveTo>
                    <a:pt x="74667" y="47024"/>
                  </a:moveTo>
                  <a:lnTo>
                    <a:pt x="0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072916" y="4784623"/>
              <a:ext cx="359410" cy="494030"/>
            </a:xfrm>
            <a:custGeom>
              <a:avLst/>
              <a:gdLst/>
              <a:ahLst/>
              <a:cxnLst/>
              <a:rect l="l" t="t" r="r" b="b"/>
              <a:pathLst>
                <a:path w="359409" h="494029">
                  <a:moveTo>
                    <a:pt x="358826" y="493880"/>
                  </a:moveTo>
                  <a:lnTo>
                    <a:pt x="0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37219" y="4758691"/>
              <a:ext cx="71755" cy="52069"/>
            </a:xfrm>
            <a:custGeom>
              <a:avLst/>
              <a:gdLst/>
              <a:ahLst/>
              <a:cxnLst/>
              <a:rect l="l" t="t" r="r" b="b"/>
              <a:pathLst>
                <a:path w="71754" h="52070">
                  <a:moveTo>
                    <a:pt x="0" y="51862"/>
                  </a:moveTo>
                  <a:lnTo>
                    <a:pt x="71390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128867" y="8170447"/>
            <a:ext cx="1314450" cy="100901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080" algn="ctr">
              <a:lnSpc>
                <a:spcPts val="2110"/>
              </a:lnSpc>
              <a:spcBef>
                <a:spcPts val="520"/>
              </a:spcBef>
            </a:pPr>
            <a:r>
              <a:rPr sz="2100" spc="-55" dirty="0">
                <a:solidFill>
                  <a:srgbClr val="77797C"/>
                </a:solidFill>
                <a:latin typeface="Tahoma"/>
                <a:cs typeface="Tahoma"/>
              </a:rPr>
              <a:t>Majandatav </a:t>
            </a:r>
            <a:r>
              <a:rPr sz="2100" spc="-20" dirty="0">
                <a:solidFill>
                  <a:srgbClr val="77797C"/>
                </a:solidFill>
                <a:latin typeface="Tahoma"/>
                <a:cs typeface="Tahoma"/>
              </a:rPr>
              <a:t>mets</a:t>
            </a:r>
            <a:endParaRPr sz="2100">
              <a:latin typeface="Tahoma"/>
              <a:cs typeface="Tahoma"/>
            </a:endParaRPr>
          </a:p>
          <a:p>
            <a:pPr marR="5715" algn="ctr">
              <a:lnSpc>
                <a:spcPts val="3095"/>
              </a:lnSpc>
            </a:pPr>
            <a:r>
              <a:rPr sz="2750" spc="-10" dirty="0">
                <a:solidFill>
                  <a:srgbClr val="008558"/>
                </a:solidFill>
                <a:latin typeface="Tahoma"/>
                <a:cs typeface="Tahoma"/>
              </a:rPr>
              <a:t>58,5%</a:t>
            </a:r>
            <a:endParaRPr sz="2750">
              <a:latin typeface="Tahoma"/>
              <a:cs typeface="Taho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197868" y="4506797"/>
            <a:ext cx="4615180" cy="4072890"/>
            <a:chOff x="11197868" y="4506797"/>
            <a:chExt cx="4615180" cy="4072890"/>
          </a:xfrm>
        </p:grpSpPr>
        <p:sp>
          <p:nvSpPr>
            <p:cNvPr id="33" name="object 33"/>
            <p:cNvSpPr/>
            <p:nvPr/>
          </p:nvSpPr>
          <p:spPr>
            <a:xfrm>
              <a:off x="11207674" y="6548587"/>
              <a:ext cx="610870" cy="0"/>
            </a:xfrm>
            <a:custGeom>
              <a:avLst/>
              <a:gdLst/>
              <a:ahLst/>
              <a:cxnLst/>
              <a:rect l="l" t="t" r="r" b="b"/>
              <a:pathLst>
                <a:path w="610870">
                  <a:moveTo>
                    <a:pt x="610473" y="0"/>
                  </a:moveTo>
                  <a:lnTo>
                    <a:pt x="0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207674" y="650447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h="88265">
                  <a:moveTo>
                    <a:pt x="0" y="88238"/>
                  </a:moveTo>
                  <a:lnTo>
                    <a:pt x="0" y="0"/>
                  </a:lnTo>
                </a:path>
              </a:pathLst>
            </a:custGeom>
            <a:ln w="19611">
              <a:solidFill>
                <a:srgbClr val="0085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747806" y="4515245"/>
              <a:ext cx="4065270" cy="4064000"/>
            </a:xfrm>
            <a:custGeom>
              <a:avLst/>
              <a:gdLst/>
              <a:ahLst/>
              <a:cxnLst/>
              <a:rect l="l" t="t" r="r" b="b"/>
              <a:pathLst>
                <a:path w="4065269" h="4064000">
                  <a:moveTo>
                    <a:pt x="2263200" y="4051300"/>
                  </a:moveTo>
                  <a:lnTo>
                    <a:pt x="1769551" y="4051300"/>
                  </a:lnTo>
                  <a:lnTo>
                    <a:pt x="1813955" y="4064000"/>
                  </a:lnTo>
                  <a:lnTo>
                    <a:pt x="2218095" y="4064000"/>
                  </a:lnTo>
                  <a:lnTo>
                    <a:pt x="2263200" y="4051300"/>
                  </a:lnTo>
                  <a:close/>
                </a:path>
                <a:path w="4065269" h="4064000">
                  <a:moveTo>
                    <a:pt x="2339826" y="25400"/>
                  </a:moveTo>
                  <a:lnTo>
                    <a:pt x="1711802" y="25400"/>
                  </a:lnTo>
                  <a:lnTo>
                    <a:pt x="1621883" y="50800"/>
                  </a:lnTo>
                  <a:lnTo>
                    <a:pt x="1577045" y="50800"/>
                  </a:lnTo>
                  <a:lnTo>
                    <a:pt x="1398884" y="101600"/>
                  </a:lnTo>
                  <a:lnTo>
                    <a:pt x="1354724" y="127000"/>
                  </a:lnTo>
                  <a:lnTo>
                    <a:pt x="1266974" y="152400"/>
                  </a:lnTo>
                  <a:lnTo>
                    <a:pt x="1223418" y="177800"/>
                  </a:lnTo>
                  <a:lnTo>
                    <a:pt x="1180096" y="190500"/>
                  </a:lnTo>
                  <a:lnTo>
                    <a:pt x="1094220" y="241300"/>
                  </a:lnTo>
                  <a:lnTo>
                    <a:pt x="1051929" y="254000"/>
                  </a:lnTo>
                  <a:lnTo>
                    <a:pt x="1010388" y="279400"/>
                  </a:lnTo>
                  <a:lnTo>
                    <a:pt x="969603" y="304800"/>
                  </a:lnTo>
                  <a:lnTo>
                    <a:pt x="929579" y="330200"/>
                  </a:lnTo>
                  <a:lnTo>
                    <a:pt x="890320" y="355600"/>
                  </a:lnTo>
                  <a:lnTo>
                    <a:pt x="851833" y="381000"/>
                  </a:lnTo>
                  <a:lnTo>
                    <a:pt x="814122" y="406400"/>
                  </a:lnTo>
                  <a:lnTo>
                    <a:pt x="777192" y="444500"/>
                  </a:lnTo>
                  <a:lnTo>
                    <a:pt x="741050" y="469900"/>
                  </a:lnTo>
                  <a:lnTo>
                    <a:pt x="705699" y="495300"/>
                  </a:lnTo>
                  <a:lnTo>
                    <a:pt x="671145" y="533400"/>
                  </a:lnTo>
                  <a:lnTo>
                    <a:pt x="637394" y="558800"/>
                  </a:lnTo>
                  <a:lnTo>
                    <a:pt x="604450" y="596900"/>
                  </a:lnTo>
                  <a:lnTo>
                    <a:pt x="572318" y="622300"/>
                  </a:lnTo>
                  <a:lnTo>
                    <a:pt x="541005" y="660400"/>
                  </a:lnTo>
                  <a:lnTo>
                    <a:pt x="510514" y="685800"/>
                  </a:lnTo>
                  <a:lnTo>
                    <a:pt x="480852" y="723900"/>
                  </a:lnTo>
                  <a:lnTo>
                    <a:pt x="452023" y="762000"/>
                  </a:lnTo>
                  <a:lnTo>
                    <a:pt x="424033" y="800100"/>
                  </a:lnTo>
                  <a:lnTo>
                    <a:pt x="396886" y="825500"/>
                  </a:lnTo>
                  <a:lnTo>
                    <a:pt x="370589" y="863600"/>
                  </a:lnTo>
                  <a:lnTo>
                    <a:pt x="345145" y="901700"/>
                  </a:lnTo>
                  <a:lnTo>
                    <a:pt x="320561" y="939800"/>
                  </a:lnTo>
                  <a:lnTo>
                    <a:pt x="296842" y="977900"/>
                  </a:lnTo>
                  <a:lnTo>
                    <a:pt x="273992" y="1016000"/>
                  </a:lnTo>
                  <a:lnTo>
                    <a:pt x="252017" y="1054100"/>
                  </a:lnTo>
                  <a:lnTo>
                    <a:pt x="230922" y="1092200"/>
                  </a:lnTo>
                  <a:lnTo>
                    <a:pt x="210712" y="1143000"/>
                  </a:lnTo>
                  <a:lnTo>
                    <a:pt x="191393" y="1181100"/>
                  </a:lnTo>
                  <a:lnTo>
                    <a:pt x="172970" y="1219200"/>
                  </a:lnTo>
                  <a:lnTo>
                    <a:pt x="155447" y="1257300"/>
                  </a:lnTo>
                  <a:lnTo>
                    <a:pt x="138831" y="1295400"/>
                  </a:lnTo>
                  <a:lnTo>
                    <a:pt x="123126" y="1346200"/>
                  </a:lnTo>
                  <a:lnTo>
                    <a:pt x="108337" y="1384300"/>
                  </a:lnTo>
                  <a:lnTo>
                    <a:pt x="94469" y="1422400"/>
                  </a:lnTo>
                  <a:lnTo>
                    <a:pt x="81529" y="1473200"/>
                  </a:lnTo>
                  <a:lnTo>
                    <a:pt x="69520" y="1511300"/>
                  </a:lnTo>
                  <a:lnTo>
                    <a:pt x="58449" y="1549400"/>
                  </a:lnTo>
                  <a:lnTo>
                    <a:pt x="48320" y="1600200"/>
                  </a:lnTo>
                  <a:lnTo>
                    <a:pt x="39138" y="1638300"/>
                  </a:lnTo>
                  <a:lnTo>
                    <a:pt x="30909" y="1689100"/>
                  </a:lnTo>
                  <a:lnTo>
                    <a:pt x="23639" y="1727200"/>
                  </a:lnTo>
                  <a:lnTo>
                    <a:pt x="17331" y="1778000"/>
                  </a:lnTo>
                  <a:lnTo>
                    <a:pt x="11991" y="1816100"/>
                  </a:lnTo>
                  <a:lnTo>
                    <a:pt x="7625" y="1866900"/>
                  </a:lnTo>
                  <a:lnTo>
                    <a:pt x="4238" y="1905000"/>
                  </a:lnTo>
                  <a:lnTo>
                    <a:pt x="1834" y="1955800"/>
                  </a:lnTo>
                  <a:lnTo>
                    <a:pt x="420" y="1993900"/>
                  </a:lnTo>
                  <a:lnTo>
                    <a:pt x="0" y="2044700"/>
                  </a:lnTo>
                  <a:lnTo>
                    <a:pt x="579" y="2082800"/>
                  </a:lnTo>
                  <a:lnTo>
                    <a:pt x="2162" y="2133600"/>
                  </a:lnTo>
                  <a:lnTo>
                    <a:pt x="4756" y="2184400"/>
                  </a:lnTo>
                  <a:lnTo>
                    <a:pt x="8364" y="2222500"/>
                  </a:lnTo>
                  <a:lnTo>
                    <a:pt x="12993" y="2273300"/>
                  </a:lnTo>
                  <a:lnTo>
                    <a:pt x="18647" y="2311400"/>
                  </a:lnTo>
                  <a:lnTo>
                    <a:pt x="25332" y="2362200"/>
                  </a:lnTo>
                  <a:lnTo>
                    <a:pt x="33052" y="2400300"/>
                  </a:lnTo>
                  <a:lnTo>
                    <a:pt x="41813" y="2451100"/>
                  </a:lnTo>
                  <a:lnTo>
                    <a:pt x="51620" y="2489200"/>
                  </a:lnTo>
                  <a:lnTo>
                    <a:pt x="62479" y="2540000"/>
                  </a:lnTo>
                  <a:lnTo>
                    <a:pt x="74394" y="2578100"/>
                  </a:lnTo>
                  <a:lnTo>
                    <a:pt x="87371" y="2628900"/>
                  </a:lnTo>
                  <a:lnTo>
                    <a:pt x="101414" y="2667000"/>
                  </a:lnTo>
                  <a:lnTo>
                    <a:pt x="116530" y="2717800"/>
                  </a:lnTo>
                  <a:lnTo>
                    <a:pt x="132723" y="2755900"/>
                  </a:lnTo>
                  <a:lnTo>
                    <a:pt x="149998" y="2806700"/>
                  </a:lnTo>
                  <a:lnTo>
                    <a:pt x="168361" y="2844800"/>
                  </a:lnTo>
                  <a:lnTo>
                    <a:pt x="187816" y="2895600"/>
                  </a:lnTo>
                  <a:lnTo>
                    <a:pt x="208370" y="2933700"/>
                  </a:lnTo>
                  <a:lnTo>
                    <a:pt x="230027" y="2971800"/>
                  </a:lnTo>
                  <a:lnTo>
                    <a:pt x="252668" y="3022600"/>
                  </a:lnTo>
                  <a:lnTo>
                    <a:pt x="276161" y="3060700"/>
                  </a:lnTo>
                  <a:lnTo>
                    <a:pt x="300489" y="3098800"/>
                  </a:lnTo>
                  <a:lnTo>
                    <a:pt x="325636" y="3136900"/>
                  </a:lnTo>
                  <a:lnTo>
                    <a:pt x="351585" y="3175000"/>
                  </a:lnTo>
                  <a:lnTo>
                    <a:pt x="378320" y="3213100"/>
                  </a:lnTo>
                  <a:lnTo>
                    <a:pt x="405824" y="3251200"/>
                  </a:lnTo>
                  <a:lnTo>
                    <a:pt x="434081" y="3289300"/>
                  </a:lnTo>
                  <a:lnTo>
                    <a:pt x="463074" y="3327400"/>
                  </a:lnTo>
                  <a:lnTo>
                    <a:pt x="492788" y="3365500"/>
                  </a:lnTo>
                  <a:lnTo>
                    <a:pt x="523205" y="3403600"/>
                  </a:lnTo>
                  <a:lnTo>
                    <a:pt x="554309" y="3429000"/>
                  </a:lnTo>
                  <a:lnTo>
                    <a:pt x="586083" y="3467100"/>
                  </a:lnTo>
                  <a:lnTo>
                    <a:pt x="618512" y="3492500"/>
                  </a:lnTo>
                  <a:lnTo>
                    <a:pt x="651578" y="3530600"/>
                  </a:lnTo>
                  <a:lnTo>
                    <a:pt x="685266" y="3556000"/>
                  </a:lnTo>
                  <a:lnTo>
                    <a:pt x="719558" y="3594100"/>
                  </a:lnTo>
                  <a:lnTo>
                    <a:pt x="754439" y="3619500"/>
                  </a:lnTo>
                  <a:lnTo>
                    <a:pt x="789892" y="3644900"/>
                  </a:lnTo>
                  <a:lnTo>
                    <a:pt x="825900" y="3670300"/>
                  </a:lnTo>
                  <a:lnTo>
                    <a:pt x="899517" y="3721100"/>
                  </a:lnTo>
                  <a:lnTo>
                    <a:pt x="975158" y="3771900"/>
                  </a:lnTo>
                  <a:lnTo>
                    <a:pt x="1052693" y="3822700"/>
                  </a:lnTo>
                  <a:lnTo>
                    <a:pt x="1092128" y="3835400"/>
                  </a:lnTo>
                  <a:lnTo>
                    <a:pt x="1131988" y="3860800"/>
                  </a:lnTo>
                  <a:lnTo>
                    <a:pt x="1172254" y="3873500"/>
                  </a:lnTo>
                  <a:lnTo>
                    <a:pt x="1212912" y="3898900"/>
                  </a:lnTo>
                  <a:lnTo>
                    <a:pt x="1253945" y="3911600"/>
                  </a:lnTo>
                  <a:lnTo>
                    <a:pt x="1295335" y="3937000"/>
                  </a:lnTo>
                  <a:lnTo>
                    <a:pt x="1593709" y="4025900"/>
                  </a:lnTo>
                  <a:lnTo>
                    <a:pt x="1637371" y="4025900"/>
                  </a:lnTo>
                  <a:lnTo>
                    <a:pt x="1725309" y="4051300"/>
                  </a:lnTo>
                  <a:lnTo>
                    <a:pt x="2353330" y="4051300"/>
                  </a:lnTo>
                  <a:lnTo>
                    <a:pt x="2488086" y="4013200"/>
                  </a:lnTo>
                  <a:lnTo>
                    <a:pt x="2532821" y="4013200"/>
                  </a:lnTo>
                  <a:lnTo>
                    <a:pt x="2666246" y="3975100"/>
                  </a:lnTo>
                  <a:lnTo>
                    <a:pt x="2710406" y="3949700"/>
                  </a:lnTo>
                  <a:lnTo>
                    <a:pt x="2798154" y="3924300"/>
                  </a:lnTo>
                  <a:lnTo>
                    <a:pt x="2841710" y="3898900"/>
                  </a:lnTo>
                  <a:lnTo>
                    <a:pt x="2885032" y="3886200"/>
                  </a:lnTo>
                  <a:lnTo>
                    <a:pt x="2970907" y="3835400"/>
                  </a:lnTo>
                  <a:lnTo>
                    <a:pt x="3013198" y="3822700"/>
                  </a:lnTo>
                  <a:lnTo>
                    <a:pt x="3054739" y="3797300"/>
                  </a:lnTo>
                  <a:lnTo>
                    <a:pt x="3095525" y="3771900"/>
                  </a:lnTo>
                  <a:lnTo>
                    <a:pt x="3135550" y="3746500"/>
                  </a:lnTo>
                  <a:lnTo>
                    <a:pt x="3174809" y="3721100"/>
                  </a:lnTo>
                  <a:lnTo>
                    <a:pt x="3213296" y="3695700"/>
                  </a:lnTo>
                  <a:lnTo>
                    <a:pt x="3251008" y="3670300"/>
                  </a:lnTo>
                  <a:lnTo>
                    <a:pt x="3287937" y="3632200"/>
                  </a:lnTo>
                  <a:lnTo>
                    <a:pt x="3324080" y="3606800"/>
                  </a:lnTo>
                  <a:lnTo>
                    <a:pt x="3359431" y="3581400"/>
                  </a:lnTo>
                  <a:lnTo>
                    <a:pt x="3393985" y="3543300"/>
                  </a:lnTo>
                  <a:lnTo>
                    <a:pt x="3427737" y="3517900"/>
                  </a:lnTo>
                  <a:lnTo>
                    <a:pt x="3460681" y="3479800"/>
                  </a:lnTo>
                  <a:lnTo>
                    <a:pt x="3492813" y="3454400"/>
                  </a:lnTo>
                  <a:lnTo>
                    <a:pt x="3503251" y="3441700"/>
                  </a:lnTo>
                  <a:lnTo>
                    <a:pt x="1918612" y="3441700"/>
                  </a:lnTo>
                  <a:lnTo>
                    <a:pt x="1873686" y="3429000"/>
                  </a:lnTo>
                  <a:lnTo>
                    <a:pt x="1828978" y="3429000"/>
                  </a:lnTo>
                  <a:lnTo>
                    <a:pt x="1784523" y="3416300"/>
                  </a:lnTo>
                  <a:lnTo>
                    <a:pt x="1740357" y="3416300"/>
                  </a:lnTo>
                  <a:lnTo>
                    <a:pt x="1525090" y="3352800"/>
                  </a:lnTo>
                  <a:lnTo>
                    <a:pt x="1483397" y="3327400"/>
                  </a:lnTo>
                  <a:lnTo>
                    <a:pt x="1442239" y="3314700"/>
                  </a:lnTo>
                  <a:lnTo>
                    <a:pt x="1401653" y="3289300"/>
                  </a:lnTo>
                  <a:lnTo>
                    <a:pt x="1361672" y="3276600"/>
                  </a:lnTo>
                  <a:lnTo>
                    <a:pt x="1322333" y="3251200"/>
                  </a:lnTo>
                  <a:lnTo>
                    <a:pt x="1283671" y="3225800"/>
                  </a:lnTo>
                  <a:lnTo>
                    <a:pt x="1245721" y="3200400"/>
                  </a:lnTo>
                  <a:lnTo>
                    <a:pt x="1208519" y="3175000"/>
                  </a:lnTo>
                  <a:lnTo>
                    <a:pt x="1172099" y="3149600"/>
                  </a:lnTo>
                  <a:lnTo>
                    <a:pt x="1136497" y="3124200"/>
                  </a:lnTo>
                  <a:lnTo>
                    <a:pt x="1101749" y="3086100"/>
                  </a:lnTo>
                  <a:lnTo>
                    <a:pt x="1067889" y="3060700"/>
                  </a:lnTo>
                  <a:lnTo>
                    <a:pt x="1034953" y="3022600"/>
                  </a:lnTo>
                  <a:lnTo>
                    <a:pt x="1002976" y="2997200"/>
                  </a:lnTo>
                  <a:lnTo>
                    <a:pt x="971993" y="2959100"/>
                  </a:lnTo>
                  <a:lnTo>
                    <a:pt x="942041" y="2921000"/>
                  </a:lnTo>
                  <a:lnTo>
                    <a:pt x="913153" y="2882900"/>
                  </a:lnTo>
                  <a:lnTo>
                    <a:pt x="885366" y="2844800"/>
                  </a:lnTo>
                  <a:lnTo>
                    <a:pt x="858714" y="2806700"/>
                  </a:lnTo>
                  <a:lnTo>
                    <a:pt x="833234" y="2768600"/>
                  </a:lnTo>
                  <a:lnTo>
                    <a:pt x="808959" y="2730500"/>
                  </a:lnTo>
                  <a:lnTo>
                    <a:pt x="785926" y="2692400"/>
                  </a:lnTo>
                  <a:lnTo>
                    <a:pt x="764339" y="2641600"/>
                  </a:lnTo>
                  <a:lnTo>
                    <a:pt x="744371" y="2603500"/>
                  </a:lnTo>
                  <a:lnTo>
                    <a:pt x="726010" y="2552700"/>
                  </a:lnTo>
                  <a:lnTo>
                    <a:pt x="709247" y="2514600"/>
                  </a:lnTo>
                  <a:lnTo>
                    <a:pt x="694069" y="2463800"/>
                  </a:lnTo>
                  <a:lnTo>
                    <a:pt x="680466" y="2425700"/>
                  </a:lnTo>
                  <a:lnTo>
                    <a:pt x="668427" y="2374900"/>
                  </a:lnTo>
                  <a:lnTo>
                    <a:pt x="657939" y="2336800"/>
                  </a:lnTo>
                  <a:lnTo>
                    <a:pt x="648993" y="2286000"/>
                  </a:lnTo>
                  <a:lnTo>
                    <a:pt x="641577" y="2235200"/>
                  </a:lnTo>
                  <a:lnTo>
                    <a:pt x="635680" y="2197100"/>
                  </a:lnTo>
                  <a:lnTo>
                    <a:pt x="631291" y="2146300"/>
                  </a:lnTo>
                  <a:lnTo>
                    <a:pt x="628398" y="2108200"/>
                  </a:lnTo>
                  <a:lnTo>
                    <a:pt x="626991" y="2057400"/>
                  </a:lnTo>
                  <a:lnTo>
                    <a:pt x="627058" y="2019300"/>
                  </a:lnTo>
                  <a:lnTo>
                    <a:pt x="628589" y="1968500"/>
                  </a:lnTo>
                  <a:lnTo>
                    <a:pt x="631572" y="1917700"/>
                  </a:lnTo>
                  <a:lnTo>
                    <a:pt x="635996" y="1879600"/>
                  </a:lnTo>
                  <a:lnTo>
                    <a:pt x="641849" y="1828800"/>
                  </a:lnTo>
                  <a:lnTo>
                    <a:pt x="649122" y="1790700"/>
                  </a:lnTo>
                  <a:lnTo>
                    <a:pt x="657802" y="1739900"/>
                  </a:lnTo>
                  <a:lnTo>
                    <a:pt x="667879" y="1701800"/>
                  </a:lnTo>
                  <a:lnTo>
                    <a:pt x="679341" y="1663700"/>
                  </a:lnTo>
                  <a:lnTo>
                    <a:pt x="692178" y="1612900"/>
                  </a:lnTo>
                  <a:lnTo>
                    <a:pt x="706377" y="1574800"/>
                  </a:lnTo>
                  <a:lnTo>
                    <a:pt x="721929" y="1524000"/>
                  </a:lnTo>
                  <a:lnTo>
                    <a:pt x="738821" y="1485900"/>
                  </a:lnTo>
                  <a:lnTo>
                    <a:pt x="757044" y="1447800"/>
                  </a:lnTo>
                  <a:lnTo>
                    <a:pt x="776585" y="1409700"/>
                  </a:lnTo>
                  <a:lnTo>
                    <a:pt x="797433" y="1371600"/>
                  </a:lnTo>
                  <a:lnTo>
                    <a:pt x="819578" y="1333500"/>
                  </a:lnTo>
                  <a:lnTo>
                    <a:pt x="843008" y="1282700"/>
                  </a:lnTo>
                  <a:lnTo>
                    <a:pt x="867712" y="1244600"/>
                  </a:lnTo>
                  <a:lnTo>
                    <a:pt x="893679" y="1219200"/>
                  </a:lnTo>
                  <a:lnTo>
                    <a:pt x="920898" y="1181100"/>
                  </a:lnTo>
                  <a:lnTo>
                    <a:pt x="949358" y="1143000"/>
                  </a:lnTo>
                  <a:lnTo>
                    <a:pt x="979048" y="1104900"/>
                  </a:lnTo>
                  <a:lnTo>
                    <a:pt x="1009956" y="1066800"/>
                  </a:lnTo>
                  <a:lnTo>
                    <a:pt x="1042071" y="1041400"/>
                  </a:lnTo>
                  <a:lnTo>
                    <a:pt x="1075383" y="1003300"/>
                  </a:lnTo>
                  <a:lnTo>
                    <a:pt x="1109879" y="977900"/>
                  </a:lnTo>
                  <a:lnTo>
                    <a:pt x="1145550" y="952500"/>
                  </a:lnTo>
                  <a:lnTo>
                    <a:pt x="1182383" y="914400"/>
                  </a:lnTo>
                  <a:lnTo>
                    <a:pt x="1220369" y="889000"/>
                  </a:lnTo>
                  <a:lnTo>
                    <a:pt x="1259494" y="863600"/>
                  </a:lnTo>
                  <a:lnTo>
                    <a:pt x="1299750" y="838200"/>
                  </a:lnTo>
                  <a:lnTo>
                    <a:pt x="1341123" y="812800"/>
                  </a:lnTo>
                  <a:lnTo>
                    <a:pt x="1383604" y="787400"/>
                  </a:lnTo>
                  <a:lnTo>
                    <a:pt x="1426838" y="774700"/>
                  </a:lnTo>
                  <a:lnTo>
                    <a:pt x="1470454" y="749300"/>
                  </a:lnTo>
                  <a:lnTo>
                    <a:pt x="1514417" y="736600"/>
                  </a:lnTo>
                  <a:lnTo>
                    <a:pt x="1558691" y="711200"/>
                  </a:lnTo>
                  <a:lnTo>
                    <a:pt x="1738193" y="660400"/>
                  </a:lnTo>
                  <a:lnTo>
                    <a:pt x="1783494" y="660400"/>
                  </a:lnTo>
                  <a:lnTo>
                    <a:pt x="1874359" y="635000"/>
                  </a:lnTo>
                  <a:lnTo>
                    <a:pt x="3500231" y="635000"/>
                  </a:lnTo>
                  <a:lnTo>
                    <a:pt x="3479049" y="609600"/>
                  </a:lnTo>
                  <a:lnTo>
                    <a:pt x="3446620" y="571500"/>
                  </a:lnTo>
                  <a:lnTo>
                    <a:pt x="3413554" y="546100"/>
                  </a:lnTo>
                  <a:lnTo>
                    <a:pt x="3379867" y="520700"/>
                  </a:lnTo>
                  <a:lnTo>
                    <a:pt x="3345574" y="482600"/>
                  </a:lnTo>
                  <a:lnTo>
                    <a:pt x="3310694" y="457200"/>
                  </a:lnTo>
                  <a:lnTo>
                    <a:pt x="3275241" y="431800"/>
                  </a:lnTo>
                  <a:lnTo>
                    <a:pt x="3239233" y="406400"/>
                  </a:lnTo>
                  <a:lnTo>
                    <a:pt x="3165617" y="355600"/>
                  </a:lnTo>
                  <a:lnTo>
                    <a:pt x="3089976" y="304800"/>
                  </a:lnTo>
                  <a:lnTo>
                    <a:pt x="3012442" y="254000"/>
                  </a:lnTo>
                  <a:lnTo>
                    <a:pt x="2973006" y="241300"/>
                  </a:lnTo>
                  <a:lnTo>
                    <a:pt x="2892880" y="190500"/>
                  </a:lnTo>
                  <a:lnTo>
                    <a:pt x="2811190" y="165100"/>
                  </a:lnTo>
                  <a:lnTo>
                    <a:pt x="2769800" y="139700"/>
                  </a:lnTo>
                  <a:lnTo>
                    <a:pt x="2427763" y="38100"/>
                  </a:lnTo>
                  <a:lnTo>
                    <a:pt x="2383891" y="38100"/>
                  </a:lnTo>
                  <a:lnTo>
                    <a:pt x="2339826" y="25400"/>
                  </a:lnTo>
                  <a:close/>
                </a:path>
                <a:path w="4065269" h="4064000">
                  <a:moveTo>
                    <a:pt x="3500231" y="635000"/>
                  </a:moveTo>
                  <a:lnTo>
                    <a:pt x="2191445" y="635000"/>
                  </a:lnTo>
                  <a:lnTo>
                    <a:pt x="2280608" y="660400"/>
                  </a:lnTo>
                  <a:lnTo>
                    <a:pt x="2324774" y="660400"/>
                  </a:lnTo>
                  <a:lnTo>
                    <a:pt x="2540040" y="723900"/>
                  </a:lnTo>
                  <a:lnTo>
                    <a:pt x="2581733" y="749300"/>
                  </a:lnTo>
                  <a:lnTo>
                    <a:pt x="2622891" y="762000"/>
                  </a:lnTo>
                  <a:lnTo>
                    <a:pt x="2663477" y="787400"/>
                  </a:lnTo>
                  <a:lnTo>
                    <a:pt x="2703458" y="800100"/>
                  </a:lnTo>
                  <a:lnTo>
                    <a:pt x="2742796" y="825500"/>
                  </a:lnTo>
                  <a:lnTo>
                    <a:pt x="2781458" y="850900"/>
                  </a:lnTo>
                  <a:lnTo>
                    <a:pt x="2819408" y="876300"/>
                  </a:lnTo>
                  <a:lnTo>
                    <a:pt x="2856610" y="901700"/>
                  </a:lnTo>
                  <a:lnTo>
                    <a:pt x="2893030" y="927100"/>
                  </a:lnTo>
                  <a:lnTo>
                    <a:pt x="2928631" y="952500"/>
                  </a:lnTo>
                  <a:lnTo>
                    <a:pt x="2963380" y="990600"/>
                  </a:lnTo>
                  <a:lnTo>
                    <a:pt x="2997239" y="1016000"/>
                  </a:lnTo>
                  <a:lnTo>
                    <a:pt x="3030175" y="1041400"/>
                  </a:lnTo>
                  <a:lnTo>
                    <a:pt x="3062152" y="1079500"/>
                  </a:lnTo>
                  <a:lnTo>
                    <a:pt x="3093134" y="1117600"/>
                  </a:lnTo>
                  <a:lnTo>
                    <a:pt x="3123087" y="1155700"/>
                  </a:lnTo>
                  <a:lnTo>
                    <a:pt x="3151974" y="1193800"/>
                  </a:lnTo>
                  <a:lnTo>
                    <a:pt x="3179761" y="1231900"/>
                  </a:lnTo>
                  <a:lnTo>
                    <a:pt x="3206413" y="1270000"/>
                  </a:lnTo>
                  <a:lnTo>
                    <a:pt x="3231893" y="1308100"/>
                  </a:lnTo>
                  <a:lnTo>
                    <a:pt x="3256168" y="1346200"/>
                  </a:lnTo>
                  <a:lnTo>
                    <a:pt x="3279201" y="1384300"/>
                  </a:lnTo>
                  <a:lnTo>
                    <a:pt x="3300788" y="1435100"/>
                  </a:lnTo>
                  <a:lnTo>
                    <a:pt x="3320756" y="1473200"/>
                  </a:lnTo>
                  <a:lnTo>
                    <a:pt x="3339117" y="1524000"/>
                  </a:lnTo>
                  <a:lnTo>
                    <a:pt x="3355880" y="1562100"/>
                  </a:lnTo>
                  <a:lnTo>
                    <a:pt x="3371058" y="1612900"/>
                  </a:lnTo>
                  <a:lnTo>
                    <a:pt x="3384661" y="1651000"/>
                  </a:lnTo>
                  <a:lnTo>
                    <a:pt x="3396701" y="1701800"/>
                  </a:lnTo>
                  <a:lnTo>
                    <a:pt x="3407188" y="1739900"/>
                  </a:lnTo>
                  <a:lnTo>
                    <a:pt x="3416135" y="1790700"/>
                  </a:lnTo>
                  <a:lnTo>
                    <a:pt x="3423551" y="1828800"/>
                  </a:lnTo>
                  <a:lnTo>
                    <a:pt x="3429448" y="1879600"/>
                  </a:lnTo>
                  <a:lnTo>
                    <a:pt x="3433838" y="1930400"/>
                  </a:lnTo>
                  <a:lnTo>
                    <a:pt x="3436731" y="1968500"/>
                  </a:lnTo>
                  <a:lnTo>
                    <a:pt x="3438138" y="2019300"/>
                  </a:lnTo>
                  <a:lnTo>
                    <a:pt x="3438071" y="2057400"/>
                  </a:lnTo>
                  <a:lnTo>
                    <a:pt x="3436540" y="2108200"/>
                  </a:lnTo>
                  <a:lnTo>
                    <a:pt x="3433558" y="2146300"/>
                  </a:lnTo>
                  <a:lnTo>
                    <a:pt x="3429134" y="2197100"/>
                  </a:lnTo>
                  <a:lnTo>
                    <a:pt x="3423281" y="2235200"/>
                  </a:lnTo>
                  <a:lnTo>
                    <a:pt x="3416008" y="2286000"/>
                  </a:lnTo>
                  <a:lnTo>
                    <a:pt x="3407328" y="2324100"/>
                  </a:lnTo>
                  <a:lnTo>
                    <a:pt x="3397252" y="2374900"/>
                  </a:lnTo>
                  <a:lnTo>
                    <a:pt x="3385790" y="2413000"/>
                  </a:lnTo>
                  <a:lnTo>
                    <a:pt x="3372953" y="2463800"/>
                  </a:lnTo>
                  <a:lnTo>
                    <a:pt x="3358754" y="2501900"/>
                  </a:lnTo>
                  <a:lnTo>
                    <a:pt x="3343202" y="2540000"/>
                  </a:lnTo>
                  <a:lnTo>
                    <a:pt x="3326310" y="2590800"/>
                  </a:lnTo>
                  <a:lnTo>
                    <a:pt x="3308088" y="2628900"/>
                  </a:lnTo>
                  <a:lnTo>
                    <a:pt x="3288547" y="2667000"/>
                  </a:lnTo>
                  <a:lnTo>
                    <a:pt x="3267699" y="2705100"/>
                  </a:lnTo>
                  <a:lnTo>
                    <a:pt x="3245554" y="2743200"/>
                  </a:lnTo>
                  <a:lnTo>
                    <a:pt x="3222124" y="2781300"/>
                  </a:lnTo>
                  <a:lnTo>
                    <a:pt x="3197420" y="2819400"/>
                  </a:lnTo>
                  <a:lnTo>
                    <a:pt x="3171452" y="2857500"/>
                  </a:lnTo>
                  <a:lnTo>
                    <a:pt x="3144233" y="2895600"/>
                  </a:lnTo>
                  <a:lnTo>
                    <a:pt x="3115773" y="2933700"/>
                  </a:lnTo>
                  <a:lnTo>
                    <a:pt x="3086084" y="2971800"/>
                  </a:lnTo>
                  <a:lnTo>
                    <a:pt x="3055175" y="2997200"/>
                  </a:lnTo>
                  <a:lnTo>
                    <a:pt x="3023060" y="3035300"/>
                  </a:lnTo>
                  <a:lnTo>
                    <a:pt x="2989748" y="3073400"/>
                  </a:lnTo>
                  <a:lnTo>
                    <a:pt x="2955251" y="3098800"/>
                  </a:lnTo>
                  <a:lnTo>
                    <a:pt x="2919580" y="3124200"/>
                  </a:lnTo>
                  <a:lnTo>
                    <a:pt x="2882746" y="3162300"/>
                  </a:lnTo>
                  <a:lnTo>
                    <a:pt x="2844761" y="3187700"/>
                  </a:lnTo>
                  <a:lnTo>
                    <a:pt x="2805634" y="3213100"/>
                  </a:lnTo>
                  <a:lnTo>
                    <a:pt x="2765378" y="3238500"/>
                  </a:lnTo>
                  <a:lnTo>
                    <a:pt x="2724004" y="3263900"/>
                  </a:lnTo>
                  <a:lnTo>
                    <a:pt x="2681523" y="3289300"/>
                  </a:lnTo>
                  <a:lnTo>
                    <a:pt x="2638289" y="3302000"/>
                  </a:lnTo>
                  <a:lnTo>
                    <a:pt x="2594674" y="3327400"/>
                  </a:lnTo>
                  <a:lnTo>
                    <a:pt x="2550712" y="3340100"/>
                  </a:lnTo>
                  <a:lnTo>
                    <a:pt x="2506439" y="3365500"/>
                  </a:lnTo>
                  <a:lnTo>
                    <a:pt x="2326938" y="3416300"/>
                  </a:lnTo>
                  <a:lnTo>
                    <a:pt x="2281637" y="3416300"/>
                  </a:lnTo>
                  <a:lnTo>
                    <a:pt x="2236237" y="3429000"/>
                  </a:lnTo>
                  <a:lnTo>
                    <a:pt x="2190773" y="3429000"/>
                  </a:lnTo>
                  <a:lnTo>
                    <a:pt x="2145279" y="3441700"/>
                  </a:lnTo>
                  <a:lnTo>
                    <a:pt x="3503251" y="3441700"/>
                  </a:lnTo>
                  <a:lnTo>
                    <a:pt x="3524127" y="3416300"/>
                  </a:lnTo>
                  <a:lnTo>
                    <a:pt x="3554617" y="3390900"/>
                  </a:lnTo>
                  <a:lnTo>
                    <a:pt x="3584280" y="3352800"/>
                  </a:lnTo>
                  <a:lnTo>
                    <a:pt x="3613109" y="3314700"/>
                  </a:lnTo>
                  <a:lnTo>
                    <a:pt x="3641099" y="3276600"/>
                  </a:lnTo>
                  <a:lnTo>
                    <a:pt x="3668245" y="3238500"/>
                  </a:lnTo>
                  <a:lnTo>
                    <a:pt x="3694543" y="3213100"/>
                  </a:lnTo>
                  <a:lnTo>
                    <a:pt x="3719986" y="3175000"/>
                  </a:lnTo>
                  <a:lnTo>
                    <a:pt x="3744571" y="3136900"/>
                  </a:lnTo>
                  <a:lnTo>
                    <a:pt x="3768290" y="3098800"/>
                  </a:lnTo>
                  <a:lnTo>
                    <a:pt x="3791140" y="3060700"/>
                  </a:lnTo>
                  <a:lnTo>
                    <a:pt x="3813115" y="3022600"/>
                  </a:lnTo>
                  <a:lnTo>
                    <a:pt x="3834210" y="2984500"/>
                  </a:lnTo>
                  <a:lnTo>
                    <a:pt x="3854419" y="2933700"/>
                  </a:lnTo>
                  <a:lnTo>
                    <a:pt x="3873738" y="2895600"/>
                  </a:lnTo>
                  <a:lnTo>
                    <a:pt x="3892161" y="2857500"/>
                  </a:lnTo>
                  <a:lnTo>
                    <a:pt x="3909684" y="2819400"/>
                  </a:lnTo>
                  <a:lnTo>
                    <a:pt x="3926300" y="2781300"/>
                  </a:lnTo>
                  <a:lnTo>
                    <a:pt x="3942006" y="2730500"/>
                  </a:lnTo>
                  <a:lnTo>
                    <a:pt x="3956794" y="2692400"/>
                  </a:lnTo>
                  <a:lnTo>
                    <a:pt x="3970662" y="2654300"/>
                  </a:lnTo>
                  <a:lnTo>
                    <a:pt x="3983602" y="2603500"/>
                  </a:lnTo>
                  <a:lnTo>
                    <a:pt x="3995610" y="2565400"/>
                  </a:lnTo>
                  <a:lnTo>
                    <a:pt x="4006682" y="2514600"/>
                  </a:lnTo>
                  <a:lnTo>
                    <a:pt x="4016811" y="2476500"/>
                  </a:lnTo>
                  <a:lnTo>
                    <a:pt x="4025992" y="2438400"/>
                  </a:lnTo>
                  <a:lnTo>
                    <a:pt x="4034221" y="2387600"/>
                  </a:lnTo>
                  <a:lnTo>
                    <a:pt x="4041491" y="2349500"/>
                  </a:lnTo>
                  <a:lnTo>
                    <a:pt x="4047799" y="2298700"/>
                  </a:lnTo>
                  <a:lnTo>
                    <a:pt x="4053138" y="2260600"/>
                  </a:lnTo>
                  <a:lnTo>
                    <a:pt x="4057504" y="2209800"/>
                  </a:lnTo>
                  <a:lnTo>
                    <a:pt x="4060892" y="2171700"/>
                  </a:lnTo>
                  <a:lnTo>
                    <a:pt x="4063295" y="2120900"/>
                  </a:lnTo>
                  <a:lnTo>
                    <a:pt x="4064709" y="2082800"/>
                  </a:lnTo>
                  <a:lnTo>
                    <a:pt x="4065129" y="2032000"/>
                  </a:lnTo>
                  <a:lnTo>
                    <a:pt x="4064550" y="1981200"/>
                  </a:lnTo>
                  <a:lnTo>
                    <a:pt x="4062966" y="1943100"/>
                  </a:lnTo>
                  <a:lnTo>
                    <a:pt x="4060373" y="1892300"/>
                  </a:lnTo>
                  <a:lnTo>
                    <a:pt x="4056764" y="1854200"/>
                  </a:lnTo>
                  <a:lnTo>
                    <a:pt x="4052135" y="1803400"/>
                  </a:lnTo>
                  <a:lnTo>
                    <a:pt x="4046481" y="1765300"/>
                  </a:lnTo>
                  <a:lnTo>
                    <a:pt x="4039796" y="1714500"/>
                  </a:lnTo>
                  <a:lnTo>
                    <a:pt x="4032076" y="1676400"/>
                  </a:lnTo>
                  <a:lnTo>
                    <a:pt x="4023315" y="1625600"/>
                  </a:lnTo>
                  <a:lnTo>
                    <a:pt x="4013507" y="1587500"/>
                  </a:lnTo>
                  <a:lnTo>
                    <a:pt x="4002649" y="1536700"/>
                  </a:lnTo>
                  <a:lnTo>
                    <a:pt x="3990734" y="1498600"/>
                  </a:lnTo>
                  <a:lnTo>
                    <a:pt x="3977757" y="1447800"/>
                  </a:lnTo>
                  <a:lnTo>
                    <a:pt x="3963713" y="1409700"/>
                  </a:lnTo>
                  <a:lnTo>
                    <a:pt x="3948597" y="1358900"/>
                  </a:lnTo>
                  <a:lnTo>
                    <a:pt x="3932404" y="1320800"/>
                  </a:lnTo>
                  <a:lnTo>
                    <a:pt x="3915129" y="1270000"/>
                  </a:lnTo>
                  <a:lnTo>
                    <a:pt x="3896766" y="1231900"/>
                  </a:lnTo>
                  <a:lnTo>
                    <a:pt x="3877311" y="1181100"/>
                  </a:lnTo>
                  <a:lnTo>
                    <a:pt x="3856757" y="1143000"/>
                  </a:lnTo>
                  <a:lnTo>
                    <a:pt x="3835100" y="1104900"/>
                  </a:lnTo>
                  <a:lnTo>
                    <a:pt x="3812459" y="1054100"/>
                  </a:lnTo>
                  <a:lnTo>
                    <a:pt x="3788967" y="1016000"/>
                  </a:lnTo>
                  <a:lnTo>
                    <a:pt x="3764639" y="977900"/>
                  </a:lnTo>
                  <a:lnTo>
                    <a:pt x="3739493" y="939800"/>
                  </a:lnTo>
                  <a:lnTo>
                    <a:pt x="3713544" y="901700"/>
                  </a:lnTo>
                  <a:lnTo>
                    <a:pt x="3686810" y="850900"/>
                  </a:lnTo>
                  <a:lnTo>
                    <a:pt x="3659306" y="825500"/>
                  </a:lnTo>
                  <a:lnTo>
                    <a:pt x="3631049" y="787400"/>
                  </a:lnTo>
                  <a:lnTo>
                    <a:pt x="3602056" y="749300"/>
                  </a:lnTo>
                  <a:lnTo>
                    <a:pt x="3572343" y="711200"/>
                  </a:lnTo>
                  <a:lnTo>
                    <a:pt x="3541927" y="673100"/>
                  </a:lnTo>
                  <a:lnTo>
                    <a:pt x="3510823" y="647700"/>
                  </a:lnTo>
                  <a:lnTo>
                    <a:pt x="3500231" y="635000"/>
                  </a:lnTo>
                  <a:close/>
                </a:path>
                <a:path w="4065269" h="4064000">
                  <a:moveTo>
                    <a:pt x="2251180" y="12700"/>
                  </a:moveTo>
                  <a:lnTo>
                    <a:pt x="1801933" y="12700"/>
                  </a:lnTo>
                  <a:lnTo>
                    <a:pt x="1756849" y="25400"/>
                  </a:lnTo>
                  <a:lnTo>
                    <a:pt x="2295583" y="25400"/>
                  </a:lnTo>
                  <a:lnTo>
                    <a:pt x="2251180" y="12700"/>
                  </a:lnTo>
                  <a:close/>
                </a:path>
                <a:path w="4065269" h="4064000">
                  <a:moveTo>
                    <a:pt x="2072289" y="0"/>
                  </a:moveTo>
                  <a:lnTo>
                    <a:pt x="1982309" y="0"/>
                  </a:lnTo>
                  <a:lnTo>
                    <a:pt x="1937242" y="12700"/>
                  </a:lnTo>
                  <a:lnTo>
                    <a:pt x="2117171" y="12700"/>
                  </a:lnTo>
                  <a:lnTo>
                    <a:pt x="2072289" y="0"/>
                  </a:lnTo>
                  <a:close/>
                </a:path>
              </a:pathLst>
            </a:custGeom>
            <a:solidFill>
              <a:srgbClr val="0085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750574" y="4506797"/>
              <a:ext cx="3401695" cy="2634615"/>
            </a:xfrm>
            <a:custGeom>
              <a:avLst/>
              <a:gdLst/>
              <a:ahLst/>
              <a:cxnLst/>
              <a:rect l="l" t="t" r="r" b="b"/>
              <a:pathLst>
                <a:path w="3401694" h="2634615">
                  <a:moveTo>
                    <a:pt x="2028650" y="0"/>
                  </a:moveTo>
                  <a:lnTo>
                    <a:pt x="1978867" y="485"/>
                  </a:lnTo>
                  <a:lnTo>
                    <a:pt x="1928720" y="2280"/>
                  </a:lnTo>
                  <a:lnTo>
                    <a:pt x="1878226" y="5418"/>
                  </a:lnTo>
                  <a:lnTo>
                    <a:pt x="1827403" y="9934"/>
                  </a:lnTo>
                  <a:lnTo>
                    <a:pt x="1776270" y="15863"/>
                  </a:lnTo>
                  <a:lnTo>
                    <a:pt x="1724843" y="23241"/>
                  </a:lnTo>
                  <a:lnTo>
                    <a:pt x="1673143" y="32100"/>
                  </a:lnTo>
                  <a:lnTo>
                    <a:pt x="1621185" y="42477"/>
                  </a:lnTo>
                  <a:lnTo>
                    <a:pt x="1568989" y="54407"/>
                  </a:lnTo>
                  <a:lnTo>
                    <a:pt x="1516572" y="67922"/>
                  </a:lnTo>
                  <a:lnTo>
                    <a:pt x="1463953" y="83060"/>
                  </a:lnTo>
                  <a:lnTo>
                    <a:pt x="1411149" y="99854"/>
                  </a:lnTo>
                  <a:lnTo>
                    <a:pt x="1358178" y="118339"/>
                  </a:lnTo>
                  <a:lnTo>
                    <a:pt x="1305059" y="138550"/>
                  </a:lnTo>
                  <a:lnTo>
                    <a:pt x="1251809" y="160521"/>
                  </a:lnTo>
                  <a:lnTo>
                    <a:pt x="1198446" y="184288"/>
                  </a:lnTo>
                  <a:lnTo>
                    <a:pt x="1144989" y="209885"/>
                  </a:lnTo>
                  <a:lnTo>
                    <a:pt x="1091455" y="237347"/>
                  </a:lnTo>
                  <a:lnTo>
                    <a:pt x="1042550" y="264047"/>
                  </a:lnTo>
                  <a:lnTo>
                    <a:pt x="994849" y="291623"/>
                  </a:lnTo>
                  <a:lnTo>
                    <a:pt x="948347" y="320055"/>
                  </a:lnTo>
                  <a:lnTo>
                    <a:pt x="903037" y="349320"/>
                  </a:lnTo>
                  <a:lnTo>
                    <a:pt x="858913" y="379396"/>
                  </a:lnTo>
                  <a:lnTo>
                    <a:pt x="815970" y="410260"/>
                  </a:lnTo>
                  <a:lnTo>
                    <a:pt x="774202" y="441891"/>
                  </a:lnTo>
                  <a:lnTo>
                    <a:pt x="733604" y="474266"/>
                  </a:lnTo>
                  <a:lnTo>
                    <a:pt x="694168" y="507363"/>
                  </a:lnTo>
                  <a:lnTo>
                    <a:pt x="655890" y="541160"/>
                  </a:lnTo>
                  <a:lnTo>
                    <a:pt x="618764" y="575635"/>
                  </a:lnTo>
                  <a:lnTo>
                    <a:pt x="582784" y="610766"/>
                  </a:lnTo>
                  <a:lnTo>
                    <a:pt x="547945" y="646530"/>
                  </a:lnTo>
                  <a:lnTo>
                    <a:pt x="514239" y="682906"/>
                  </a:lnTo>
                  <a:lnTo>
                    <a:pt x="481663" y="719871"/>
                  </a:lnTo>
                  <a:lnTo>
                    <a:pt x="450209" y="757403"/>
                  </a:lnTo>
                  <a:lnTo>
                    <a:pt x="419872" y="795481"/>
                  </a:lnTo>
                  <a:lnTo>
                    <a:pt x="390646" y="834081"/>
                  </a:lnTo>
                  <a:lnTo>
                    <a:pt x="362526" y="873181"/>
                  </a:lnTo>
                  <a:lnTo>
                    <a:pt x="335506" y="912761"/>
                  </a:lnTo>
                  <a:lnTo>
                    <a:pt x="309580" y="952796"/>
                  </a:lnTo>
                  <a:lnTo>
                    <a:pt x="284741" y="993266"/>
                  </a:lnTo>
                  <a:lnTo>
                    <a:pt x="260985" y="1034148"/>
                  </a:lnTo>
                  <a:lnTo>
                    <a:pt x="238306" y="1075420"/>
                  </a:lnTo>
                  <a:lnTo>
                    <a:pt x="216697" y="1117060"/>
                  </a:lnTo>
                  <a:lnTo>
                    <a:pt x="196153" y="1159045"/>
                  </a:lnTo>
                  <a:lnTo>
                    <a:pt x="176669" y="1201354"/>
                  </a:lnTo>
                  <a:lnTo>
                    <a:pt x="158237" y="1243964"/>
                  </a:lnTo>
                  <a:lnTo>
                    <a:pt x="140854" y="1286853"/>
                  </a:lnTo>
                  <a:lnTo>
                    <a:pt x="124512" y="1330000"/>
                  </a:lnTo>
                  <a:lnTo>
                    <a:pt x="109206" y="1373381"/>
                  </a:lnTo>
                  <a:lnTo>
                    <a:pt x="94930" y="1416975"/>
                  </a:lnTo>
                  <a:lnTo>
                    <a:pt x="81679" y="1460760"/>
                  </a:lnTo>
                  <a:lnTo>
                    <a:pt x="69446" y="1504713"/>
                  </a:lnTo>
                  <a:lnTo>
                    <a:pt x="58226" y="1548812"/>
                  </a:lnTo>
                  <a:lnTo>
                    <a:pt x="48013" y="1593036"/>
                  </a:lnTo>
                  <a:lnTo>
                    <a:pt x="38802" y="1637361"/>
                  </a:lnTo>
                  <a:lnTo>
                    <a:pt x="30586" y="1681766"/>
                  </a:lnTo>
                  <a:lnTo>
                    <a:pt x="23360" y="1726230"/>
                  </a:lnTo>
                  <a:lnTo>
                    <a:pt x="17117" y="1770728"/>
                  </a:lnTo>
                  <a:lnTo>
                    <a:pt x="11853" y="1815240"/>
                  </a:lnTo>
                  <a:lnTo>
                    <a:pt x="7561" y="1859744"/>
                  </a:lnTo>
                  <a:lnTo>
                    <a:pt x="4235" y="1904216"/>
                  </a:lnTo>
                  <a:lnTo>
                    <a:pt x="1870" y="1948635"/>
                  </a:lnTo>
                  <a:lnTo>
                    <a:pt x="460" y="1992980"/>
                  </a:lnTo>
                  <a:lnTo>
                    <a:pt x="0" y="2037227"/>
                  </a:lnTo>
                  <a:lnTo>
                    <a:pt x="482" y="2081354"/>
                  </a:lnTo>
                  <a:lnTo>
                    <a:pt x="1902" y="2125340"/>
                  </a:lnTo>
                  <a:lnTo>
                    <a:pt x="4254" y="2169162"/>
                  </a:lnTo>
                  <a:lnTo>
                    <a:pt x="7532" y="2212798"/>
                  </a:lnTo>
                  <a:lnTo>
                    <a:pt x="11730" y="2256226"/>
                  </a:lnTo>
                  <a:lnTo>
                    <a:pt x="16843" y="2299423"/>
                  </a:lnTo>
                  <a:lnTo>
                    <a:pt x="22864" y="2342369"/>
                  </a:lnTo>
                  <a:lnTo>
                    <a:pt x="29788" y="2385040"/>
                  </a:lnTo>
                  <a:lnTo>
                    <a:pt x="37609" y="2427414"/>
                  </a:lnTo>
                  <a:lnTo>
                    <a:pt x="46321" y="2469469"/>
                  </a:lnTo>
                  <a:lnTo>
                    <a:pt x="55919" y="2511184"/>
                  </a:lnTo>
                  <a:lnTo>
                    <a:pt x="66396" y="2552535"/>
                  </a:lnTo>
                  <a:lnTo>
                    <a:pt x="77748" y="2593501"/>
                  </a:lnTo>
                  <a:lnTo>
                    <a:pt x="89967" y="2634059"/>
                  </a:lnTo>
                  <a:lnTo>
                    <a:pt x="695278" y="2479645"/>
                  </a:lnTo>
                  <a:lnTo>
                    <a:pt x="682494" y="2437413"/>
                  </a:lnTo>
                  <a:lnTo>
                    <a:pt x="671035" y="2394706"/>
                  </a:lnTo>
                  <a:lnTo>
                    <a:pt x="660909" y="2351566"/>
                  </a:lnTo>
                  <a:lnTo>
                    <a:pt x="652122" y="2308038"/>
                  </a:lnTo>
                  <a:lnTo>
                    <a:pt x="644682" y="2264165"/>
                  </a:lnTo>
                  <a:lnTo>
                    <a:pt x="638596" y="2219989"/>
                  </a:lnTo>
                  <a:lnTo>
                    <a:pt x="633871" y="2175554"/>
                  </a:lnTo>
                  <a:lnTo>
                    <a:pt x="630513" y="2130903"/>
                  </a:lnTo>
                  <a:lnTo>
                    <a:pt x="628531" y="2086080"/>
                  </a:lnTo>
                  <a:lnTo>
                    <a:pt x="627931" y="2041128"/>
                  </a:lnTo>
                  <a:lnTo>
                    <a:pt x="628720" y="1996089"/>
                  </a:lnTo>
                  <a:lnTo>
                    <a:pt x="630905" y="1951008"/>
                  </a:lnTo>
                  <a:lnTo>
                    <a:pt x="634493" y="1905928"/>
                  </a:lnTo>
                  <a:lnTo>
                    <a:pt x="639492" y="1860891"/>
                  </a:lnTo>
                  <a:lnTo>
                    <a:pt x="645909" y="1815941"/>
                  </a:lnTo>
                  <a:lnTo>
                    <a:pt x="653749" y="1771122"/>
                  </a:lnTo>
                  <a:lnTo>
                    <a:pt x="663022" y="1726476"/>
                  </a:lnTo>
                  <a:lnTo>
                    <a:pt x="673733" y="1682047"/>
                  </a:lnTo>
                  <a:lnTo>
                    <a:pt x="685891" y="1637878"/>
                  </a:lnTo>
                  <a:lnTo>
                    <a:pt x="699501" y="1594012"/>
                  </a:lnTo>
                  <a:lnTo>
                    <a:pt x="714571" y="1550493"/>
                  </a:lnTo>
                  <a:lnTo>
                    <a:pt x="731108" y="1507363"/>
                  </a:lnTo>
                  <a:lnTo>
                    <a:pt x="749119" y="1464667"/>
                  </a:lnTo>
                  <a:lnTo>
                    <a:pt x="768612" y="1422447"/>
                  </a:lnTo>
                  <a:lnTo>
                    <a:pt x="789593" y="1380747"/>
                  </a:lnTo>
                  <a:lnTo>
                    <a:pt x="812069" y="1339609"/>
                  </a:lnTo>
                  <a:lnTo>
                    <a:pt x="836048" y="1299077"/>
                  </a:lnTo>
                  <a:lnTo>
                    <a:pt x="861536" y="1259195"/>
                  </a:lnTo>
                  <a:lnTo>
                    <a:pt x="888541" y="1220006"/>
                  </a:lnTo>
                  <a:lnTo>
                    <a:pt x="917069" y="1181552"/>
                  </a:lnTo>
                  <a:lnTo>
                    <a:pt x="947129" y="1143877"/>
                  </a:lnTo>
                  <a:lnTo>
                    <a:pt x="978726" y="1107025"/>
                  </a:lnTo>
                  <a:lnTo>
                    <a:pt x="1011868" y="1071038"/>
                  </a:lnTo>
                  <a:lnTo>
                    <a:pt x="1046562" y="1035960"/>
                  </a:lnTo>
                  <a:lnTo>
                    <a:pt x="1082815" y="1001834"/>
                  </a:lnTo>
                  <a:lnTo>
                    <a:pt x="1120635" y="968704"/>
                  </a:lnTo>
                  <a:lnTo>
                    <a:pt x="1160028" y="936612"/>
                  </a:lnTo>
                  <a:lnTo>
                    <a:pt x="1201001" y="905602"/>
                  </a:lnTo>
                  <a:lnTo>
                    <a:pt x="1243561" y="875717"/>
                  </a:lnTo>
                  <a:lnTo>
                    <a:pt x="1287717" y="847001"/>
                  </a:lnTo>
                  <a:lnTo>
                    <a:pt x="1333473" y="819496"/>
                  </a:lnTo>
                  <a:lnTo>
                    <a:pt x="1380839" y="793246"/>
                  </a:lnTo>
                  <a:lnTo>
                    <a:pt x="1432154" y="767349"/>
                  </a:lnTo>
                  <a:lnTo>
                    <a:pt x="1483717" y="744018"/>
                  </a:lnTo>
                  <a:lnTo>
                    <a:pt x="1535471" y="723188"/>
                  </a:lnTo>
                  <a:lnTo>
                    <a:pt x="1587360" y="704792"/>
                  </a:lnTo>
                  <a:lnTo>
                    <a:pt x="1639326" y="688764"/>
                  </a:lnTo>
                  <a:lnTo>
                    <a:pt x="1691315" y="675038"/>
                  </a:lnTo>
                  <a:lnTo>
                    <a:pt x="1743268" y="663547"/>
                  </a:lnTo>
                  <a:lnTo>
                    <a:pt x="1795130" y="654225"/>
                  </a:lnTo>
                  <a:lnTo>
                    <a:pt x="1846844" y="647005"/>
                  </a:lnTo>
                  <a:lnTo>
                    <a:pt x="1898355" y="641822"/>
                  </a:lnTo>
                  <a:lnTo>
                    <a:pt x="1949604" y="638609"/>
                  </a:lnTo>
                  <a:lnTo>
                    <a:pt x="2000536" y="637299"/>
                  </a:lnTo>
                  <a:lnTo>
                    <a:pt x="2051095" y="637827"/>
                  </a:lnTo>
                  <a:lnTo>
                    <a:pt x="2101223" y="640126"/>
                  </a:lnTo>
                  <a:lnTo>
                    <a:pt x="2150865" y="644129"/>
                  </a:lnTo>
                  <a:lnTo>
                    <a:pt x="2199964" y="649770"/>
                  </a:lnTo>
                  <a:lnTo>
                    <a:pt x="2248463" y="656983"/>
                  </a:lnTo>
                  <a:lnTo>
                    <a:pt x="2296307" y="665702"/>
                  </a:lnTo>
                  <a:lnTo>
                    <a:pt x="2343438" y="675860"/>
                  </a:lnTo>
                  <a:lnTo>
                    <a:pt x="2389800" y="687390"/>
                  </a:lnTo>
                  <a:lnTo>
                    <a:pt x="2435336" y="700227"/>
                  </a:lnTo>
                  <a:lnTo>
                    <a:pt x="2479991" y="714305"/>
                  </a:lnTo>
                  <a:lnTo>
                    <a:pt x="2523708" y="729556"/>
                  </a:lnTo>
                  <a:lnTo>
                    <a:pt x="2566430" y="745915"/>
                  </a:lnTo>
                  <a:lnTo>
                    <a:pt x="2608100" y="763315"/>
                  </a:lnTo>
                  <a:lnTo>
                    <a:pt x="2648663" y="781689"/>
                  </a:lnTo>
                  <a:lnTo>
                    <a:pt x="2688062" y="800972"/>
                  </a:lnTo>
                  <a:lnTo>
                    <a:pt x="2726240" y="821098"/>
                  </a:lnTo>
                  <a:lnTo>
                    <a:pt x="2763141" y="841998"/>
                  </a:lnTo>
                  <a:lnTo>
                    <a:pt x="2798709" y="863609"/>
                  </a:lnTo>
                  <a:lnTo>
                    <a:pt x="2832886" y="885862"/>
                  </a:lnTo>
                  <a:lnTo>
                    <a:pt x="2865617" y="908693"/>
                  </a:lnTo>
                  <a:lnTo>
                    <a:pt x="2896845" y="932033"/>
                  </a:lnTo>
                  <a:lnTo>
                    <a:pt x="2954566" y="979981"/>
                  </a:lnTo>
                  <a:lnTo>
                    <a:pt x="2980947" y="1004454"/>
                  </a:lnTo>
                  <a:lnTo>
                    <a:pt x="3401437" y="537453"/>
                  </a:lnTo>
                  <a:lnTo>
                    <a:pt x="3349085" y="490698"/>
                  </a:lnTo>
                  <a:lnTo>
                    <a:pt x="3292826" y="444451"/>
                  </a:lnTo>
                  <a:lnTo>
                    <a:pt x="3232805" y="398990"/>
                  </a:lnTo>
                  <a:lnTo>
                    <a:pt x="3201428" y="376641"/>
                  </a:lnTo>
                  <a:lnTo>
                    <a:pt x="3169164" y="354593"/>
                  </a:lnTo>
                  <a:lnTo>
                    <a:pt x="3136032" y="332881"/>
                  </a:lnTo>
                  <a:lnTo>
                    <a:pt x="3102049" y="311539"/>
                  </a:lnTo>
                  <a:lnTo>
                    <a:pt x="3067234" y="290601"/>
                  </a:lnTo>
                  <a:lnTo>
                    <a:pt x="3031603" y="270104"/>
                  </a:lnTo>
                  <a:lnTo>
                    <a:pt x="2995176" y="250081"/>
                  </a:lnTo>
                  <a:lnTo>
                    <a:pt x="2957970" y="230568"/>
                  </a:lnTo>
                  <a:lnTo>
                    <a:pt x="2920004" y="211599"/>
                  </a:lnTo>
                  <a:lnTo>
                    <a:pt x="2881295" y="193208"/>
                  </a:lnTo>
                  <a:lnTo>
                    <a:pt x="2841861" y="175431"/>
                  </a:lnTo>
                  <a:lnTo>
                    <a:pt x="2801720" y="158303"/>
                  </a:lnTo>
                  <a:lnTo>
                    <a:pt x="2760891" y="141858"/>
                  </a:lnTo>
                  <a:lnTo>
                    <a:pt x="2719391" y="126130"/>
                  </a:lnTo>
                  <a:lnTo>
                    <a:pt x="2677239" y="111155"/>
                  </a:lnTo>
                  <a:lnTo>
                    <a:pt x="2634451" y="96968"/>
                  </a:lnTo>
                  <a:lnTo>
                    <a:pt x="2591047" y="83603"/>
                  </a:lnTo>
                  <a:lnTo>
                    <a:pt x="2547045" y="71094"/>
                  </a:lnTo>
                  <a:lnTo>
                    <a:pt x="2502461" y="59478"/>
                  </a:lnTo>
                  <a:lnTo>
                    <a:pt x="2457315" y="48787"/>
                  </a:lnTo>
                  <a:lnTo>
                    <a:pt x="2411624" y="39058"/>
                  </a:lnTo>
                  <a:lnTo>
                    <a:pt x="2365407" y="30325"/>
                  </a:lnTo>
                  <a:lnTo>
                    <a:pt x="2318681" y="22623"/>
                  </a:lnTo>
                  <a:lnTo>
                    <a:pt x="2271464" y="15986"/>
                  </a:lnTo>
                  <a:lnTo>
                    <a:pt x="2223775" y="10449"/>
                  </a:lnTo>
                  <a:lnTo>
                    <a:pt x="2175631" y="6047"/>
                  </a:lnTo>
                  <a:lnTo>
                    <a:pt x="2127050" y="2815"/>
                  </a:lnTo>
                  <a:lnTo>
                    <a:pt x="2078050" y="788"/>
                  </a:lnTo>
                  <a:lnTo>
                    <a:pt x="2028650" y="0"/>
                  </a:lnTo>
                  <a:close/>
                </a:path>
              </a:pathLst>
            </a:custGeom>
            <a:solidFill>
              <a:srgbClr val="81B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746019" y="5965867"/>
              <a:ext cx="699135" cy="1183640"/>
            </a:xfrm>
            <a:custGeom>
              <a:avLst/>
              <a:gdLst/>
              <a:ahLst/>
              <a:cxnLst/>
              <a:rect l="l" t="t" r="r" b="b"/>
              <a:pathLst>
                <a:path w="699134" h="1183640">
                  <a:moveTo>
                    <a:pt x="84520" y="0"/>
                  </a:moveTo>
                  <a:lnTo>
                    <a:pt x="67980" y="56422"/>
                  </a:lnTo>
                  <a:lnTo>
                    <a:pt x="49014" y="134089"/>
                  </a:lnTo>
                  <a:lnTo>
                    <a:pt x="39420" y="180053"/>
                  </a:lnTo>
                  <a:lnTo>
                    <a:pt x="30178" y="230326"/>
                  </a:lnTo>
                  <a:lnTo>
                    <a:pt x="21607" y="284574"/>
                  </a:lnTo>
                  <a:lnTo>
                    <a:pt x="14027" y="342461"/>
                  </a:lnTo>
                  <a:lnTo>
                    <a:pt x="7756" y="403655"/>
                  </a:lnTo>
                  <a:lnTo>
                    <a:pt x="3115" y="467820"/>
                  </a:lnTo>
                  <a:lnTo>
                    <a:pt x="423" y="534623"/>
                  </a:lnTo>
                  <a:lnTo>
                    <a:pt x="0" y="603730"/>
                  </a:lnTo>
                  <a:lnTo>
                    <a:pt x="2125" y="675081"/>
                  </a:lnTo>
                  <a:lnTo>
                    <a:pt x="6553" y="743046"/>
                  </a:lnTo>
                  <a:lnTo>
                    <a:pt x="12900" y="807383"/>
                  </a:lnTo>
                  <a:lnTo>
                    <a:pt x="20780" y="867851"/>
                  </a:lnTo>
                  <a:lnTo>
                    <a:pt x="29808" y="924208"/>
                  </a:lnTo>
                  <a:lnTo>
                    <a:pt x="39599" y="976213"/>
                  </a:lnTo>
                  <a:lnTo>
                    <a:pt x="49769" y="1023625"/>
                  </a:lnTo>
                  <a:lnTo>
                    <a:pt x="59933" y="1066201"/>
                  </a:lnTo>
                  <a:lnTo>
                    <a:pt x="69705" y="1103701"/>
                  </a:lnTo>
                  <a:lnTo>
                    <a:pt x="92824" y="1183325"/>
                  </a:lnTo>
                  <a:lnTo>
                    <a:pt x="698753" y="1020963"/>
                  </a:lnTo>
                  <a:lnTo>
                    <a:pt x="690888" y="993471"/>
                  </a:lnTo>
                  <a:lnTo>
                    <a:pt x="681129" y="954209"/>
                  </a:lnTo>
                  <a:lnTo>
                    <a:pt x="670367" y="905551"/>
                  </a:lnTo>
                  <a:lnTo>
                    <a:pt x="659496" y="849873"/>
                  </a:lnTo>
                  <a:lnTo>
                    <a:pt x="649408" y="789549"/>
                  </a:lnTo>
                  <a:lnTo>
                    <a:pt x="640996" y="726954"/>
                  </a:lnTo>
                  <a:lnTo>
                    <a:pt x="635150" y="664463"/>
                  </a:lnTo>
                  <a:lnTo>
                    <a:pt x="632766" y="604452"/>
                  </a:lnTo>
                  <a:lnTo>
                    <a:pt x="634683" y="531281"/>
                  </a:lnTo>
                  <a:lnTo>
                    <a:pt x="640459" y="458228"/>
                  </a:lnTo>
                  <a:lnTo>
                    <a:pt x="648811" y="388176"/>
                  </a:lnTo>
                  <a:lnTo>
                    <a:pt x="658455" y="324009"/>
                  </a:lnTo>
                  <a:lnTo>
                    <a:pt x="668108" y="268612"/>
                  </a:lnTo>
                  <a:lnTo>
                    <a:pt x="676488" y="224869"/>
                  </a:lnTo>
                  <a:lnTo>
                    <a:pt x="682310" y="195663"/>
                  </a:lnTo>
                  <a:lnTo>
                    <a:pt x="684293" y="183879"/>
                  </a:lnTo>
                  <a:lnTo>
                    <a:pt x="677120" y="181188"/>
                  </a:lnTo>
                  <a:lnTo>
                    <a:pt x="84520" y="0"/>
                  </a:lnTo>
                  <a:close/>
                </a:path>
              </a:pathLst>
            </a:custGeom>
            <a:solidFill>
              <a:srgbClr val="F8A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8914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6B6674DED7AB4BBD24B6AD6BCAF981" ma:contentTypeVersion="16" ma:contentTypeDescription="Loo uus dokument" ma:contentTypeScope="" ma:versionID="8af5a93e1041ea232bc3fb737fb5c045">
  <xsd:schema xmlns:xsd="http://www.w3.org/2001/XMLSchema" xmlns:xs="http://www.w3.org/2001/XMLSchema" xmlns:p="http://schemas.microsoft.com/office/2006/metadata/properties" xmlns:ns2="1a204717-9ad1-4bfc-877e-df29e39cc94d" xmlns:ns3="22428f0b-292c-4f46-b5dc-eb3d7eb0cb9a" targetNamespace="http://schemas.microsoft.com/office/2006/metadata/properties" ma:root="true" ma:fieldsID="de9096884799345ffda3e98a8b9a1689" ns2:_="" ns3:_="">
    <xsd:import namespace="1a204717-9ad1-4bfc-877e-df29e39cc94d"/>
    <xsd:import namespace="22428f0b-292c-4f46-b5dc-eb3d7eb0cb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isa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04717-9ad1-4bfc-877e-df29e39cc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Pildisildid" ma:readOnly="false" ma:fieldId="{5cf76f15-5ced-4ddc-b409-7134ff3c332f}" ma:taxonomyMulti="true" ma:sspId="de54db5b-b5c1-4a52-91b6-3b2e554ff4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isainfo" ma:index="23" nillable="true" ma:displayName="Lisainfo" ma:format="Dropdown" ma:internalName="Lisa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28f0b-292c-4f46-b5dc-eb3d7eb0c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7697f7d-5d94-42a1-8f1e-f5ba1d264b90}" ma:internalName="TaxCatchAll" ma:showField="CatchAllData" ma:web="22428f0b-292c-4f46-b5dc-eb3d7eb0c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2ED24-9FEB-407E-A1B6-4DAD700CF2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204717-9ad1-4bfc-877e-df29e39cc94d"/>
    <ds:schemaRef ds:uri="22428f0b-292c-4f46-b5dc-eb3d7eb0c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A8F4CB-2C07-4B1B-9375-EDBEBB0E6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832</Words>
  <Application>Microsoft Office PowerPoint</Application>
  <PresentationFormat>Kohandatud</PresentationFormat>
  <Paragraphs>203</Paragraphs>
  <Slides>14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14</vt:i4>
      </vt:variant>
    </vt:vector>
  </HeadingPairs>
  <TitlesOfParts>
    <vt:vector size="20" baseType="lpstr">
      <vt:lpstr>Calibri</vt:lpstr>
      <vt:lpstr>Geogrotesque Md</vt:lpstr>
      <vt:lpstr>Lucida Sans Unicode</vt:lpstr>
      <vt:lpstr>News Gothic Std</vt:lpstr>
      <vt:lpstr>Tahoma</vt:lpstr>
      <vt:lpstr>Office Theme</vt:lpstr>
      <vt:lpstr>RMK Väänat külastamas 2024 Jaan Schults</vt:lpstr>
      <vt:lpstr>RMK on Eesti ainus riigitulundusasutus</vt:lpstr>
      <vt:lpstr>Mida tähendab riigitulundusasutus</vt:lpstr>
      <vt:lpstr>Mida RMK ei tee</vt:lpstr>
      <vt:lpstr>Väljavõtteid RMK aastaraamatust 2023</vt:lpstr>
      <vt:lpstr>RMK FAKTID 2023</vt:lpstr>
      <vt:lpstr>PANUS MAJANDUSSE JA RIIGIKASSASSE</vt:lpstr>
      <vt:lpstr>LOODUSKAITSE</vt:lpstr>
      <vt:lpstr>MAA JA METSADE ÜLEVAADE RMK tervikuna</vt:lpstr>
      <vt:lpstr>RMK hallatavad maad Harku vallas (2020seis)</vt:lpstr>
      <vt:lpstr>RMK hallatavad metsad Harku vallas (2020seis)</vt:lpstr>
      <vt:lpstr>Vääna KAH ala arutati võimalikke raieid 2021 aastal</vt:lpstr>
      <vt:lpstr>PowerPointi esitlus</vt:lpstr>
      <vt:lpstr>METSATÖÖD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AASTARAAMAT • 2023</dc:title>
  <dc:creator>Jaan Schults</dc:creator>
  <cp:lastModifiedBy>Jaan Schults</cp:lastModifiedBy>
  <cp:revision>3</cp:revision>
  <dcterms:created xsi:type="dcterms:W3CDTF">2024-06-26T10:24:11Z</dcterms:created>
  <dcterms:modified xsi:type="dcterms:W3CDTF">2024-09-02T11:54:13Z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2024-06-19T00:00:00Z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2024-06-26T00:00:00Z</vt:filetime>
  </property>
  <property fmtid="{D5CDD505-2E9C-101B-9397-08002B2CF9AE}" pid="5" name="Producer">
    <vt:lpwstr>Adobe PDF Library 17.0</vt:lpwstr>
  </property>
</Properties>
</file>